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6" r:id="rId3"/>
    <p:sldId id="257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70" r:id="rId12"/>
    <p:sldId id="264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506C9-924E-40F8-B9E0-E555E440C8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620EFB7-F398-41E7-827E-B94364431011}">
      <dgm:prSet phldrT="[Szöveg]" custT="1"/>
      <dgm:spPr/>
      <dgm:t>
        <a:bodyPr/>
        <a:lstStyle/>
        <a:p>
          <a:r>
            <a:rPr lang="hu-HU" sz="2000" dirty="0"/>
            <a:t>End </a:t>
          </a:r>
          <a:r>
            <a:rPr lang="hu-HU" sz="2000" dirty="0" err="1"/>
            <a:t>users</a:t>
          </a:r>
          <a:r>
            <a:rPr lang="hu-HU" sz="2000" dirty="0"/>
            <a:t>.</a:t>
          </a:r>
        </a:p>
      </dgm:t>
    </dgm:pt>
    <dgm:pt modelId="{10E8C0DD-4166-489C-8D1C-4122CD7C86E1}" type="parTrans" cxnId="{2A7C2DA8-043D-479B-A16C-71E6FF0D51DA}">
      <dgm:prSet/>
      <dgm:spPr/>
      <dgm:t>
        <a:bodyPr/>
        <a:lstStyle/>
        <a:p>
          <a:endParaRPr lang="hu-HU"/>
        </a:p>
      </dgm:t>
    </dgm:pt>
    <dgm:pt modelId="{9787CBE7-65F9-45C0-9149-DB2ECF387DF7}" type="sibTrans" cxnId="{2A7C2DA8-043D-479B-A16C-71E6FF0D51DA}">
      <dgm:prSet/>
      <dgm:spPr/>
      <dgm:t>
        <a:bodyPr/>
        <a:lstStyle/>
        <a:p>
          <a:endParaRPr lang="hu-HU"/>
        </a:p>
      </dgm:t>
    </dgm:pt>
    <dgm:pt modelId="{A087242A-5B40-427C-A2E5-8F6BCB1761C9}">
      <dgm:prSet phldrT="[Szöveg]"/>
      <dgm:spPr/>
      <dgm:t>
        <a:bodyPr/>
        <a:lstStyle/>
        <a:p>
          <a:r>
            <a:rPr lang="hu-HU" dirty="0" err="1"/>
            <a:t>Search</a:t>
          </a:r>
          <a:r>
            <a:rPr lang="hu-HU" dirty="0"/>
            <a:t> </a:t>
          </a:r>
          <a:r>
            <a:rPr lang="hu-HU" dirty="0" err="1"/>
            <a:t>Engines</a:t>
          </a:r>
          <a:r>
            <a:rPr lang="hu-HU" dirty="0"/>
            <a:t> (</a:t>
          </a:r>
          <a:r>
            <a:rPr lang="hu-HU" dirty="0" err="1"/>
            <a:t>Newzbin</a:t>
          </a:r>
          <a:r>
            <a:rPr lang="hu-HU" dirty="0"/>
            <a:t>), </a:t>
          </a:r>
          <a:r>
            <a:rPr lang="hu-HU" dirty="0" err="1"/>
            <a:t>Torrent</a:t>
          </a:r>
          <a:r>
            <a:rPr lang="hu-HU" dirty="0"/>
            <a:t> </a:t>
          </a:r>
          <a:r>
            <a:rPr lang="hu-HU" dirty="0" err="1"/>
            <a:t>trackers</a:t>
          </a:r>
          <a:r>
            <a:rPr lang="hu-HU" dirty="0"/>
            <a:t> (TPB)</a:t>
          </a:r>
        </a:p>
      </dgm:t>
    </dgm:pt>
    <dgm:pt modelId="{6B8D171E-2267-4B2A-8C90-B1189577DE0A}" type="parTrans" cxnId="{29E3B921-5AF4-4804-8380-5985C5BF8C12}">
      <dgm:prSet/>
      <dgm:spPr/>
      <dgm:t>
        <a:bodyPr/>
        <a:lstStyle/>
        <a:p>
          <a:endParaRPr lang="hu-HU"/>
        </a:p>
      </dgm:t>
    </dgm:pt>
    <dgm:pt modelId="{A34E9218-6F70-4D64-BFA9-FE7C54B4A4E3}" type="sibTrans" cxnId="{29E3B921-5AF4-4804-8380-5985C5BF8C12}">
      <dgm:prSet/>
      <dgm:spPr/>
      <dgm:t>
        <a:bodyPr/>
        <a:lstStyle/>
        <a:p>
          <a:endParaRPr lang="hu-HU"/>
        </a:p>
      </dgm:t>
    </dgm:pt>
    <dgm:pt modelId="{5C68BAA7-90AC-4DBC-A4D4-FBCE58139D96}">
      <dgm:prSet phldrT="[Szöveg]"/>
      <dgm:spPr/>
      <dgm:t>
        <a:bodyPr/>
        <a:lstStyle/>
        <a:p>
          <a:r>
            <a:rPr lang="hu-HU" dirty="0" err="1"/>
            <a:t>Streaming</a:t>
          </a:r>
          <a:r>
            <a:rPr lang="hu-HU" dirty="0"/>
            <a:t> </a:t>
          </a:r>
          <a:r>
            <a:rPr lang="hu-HU" dirty="0" err="1"/>
            <a:t>sites</a:t>
          </a:r>
          <a:r>
            <a:rPr lang="hu-HU" dirty="0"/>
            <a:t> (</a:t>
          </a:r>
          <a:r>
            <a:rPr lang="hu-HU" dirty="0" err="1"/>
            <a:t>FirstRow</a:t>
          </a:r>
          <a:r>
            <a:rPr lang="hu-HU" dirty="0"/>
            <a:t>), </a:t>
          </a:r>
          <a:r>
            <a:rPr lang="hu-HU" dirty="0" err="1"/>
            <a:t>hybrids</a:t>
          </a:r>
          <a:r>
            <a:rPr lang="hu-HU" dirty="0"/>
            <a:t> (</a:t>
          </a:r>
          <a:r>
            <a:rPr lang="hu-HU" dirty="0" err="1"/>
            <a:t>Popcorntime</a:t>
          </a:r>
          <a:r>
            <a:rPr lang="hu-HU" dirty="0"/>
            <a:t>) </a:t>
          </a:r>
        </a:p>
      </dgm:t>
    </dgm:pt>
    <dgm:pt modelId="{960F51E0-CA50-438C-A85B-FBCFD4F59117}" type="parTrans" cxnId="{6BF04ED8-E0BC-4E43-9133-53D8AAA95065}">
      <dgm:prSet/>
      <dgm:spPr/>
      <dgm:t>
        <a:bodyPr/>
        <a:lstStyle/>
        <a:p>
          <a:endParaRPr lang="hu-HU"/>
        </a:p>
      </dgm:t>
    </dgm:pt>
    <dgm:pt modelId="{7F7D6B3A-FD9D-4A96-8ED4-1B48E5AF596A}" type="sibTrans" cxnId="{6BF04ED8-E0BC-4E43-9133-53D8AAA95065}">
      <dgm:prSet/>
      <dgm:spPr/>
      <dgm:t>
        <a:bodyPr/>
        <a:lstStyle/>
        <a:p>
          <a:endParaRPr lang="hu-HU"/>
        </a:p>
      </dgm:t>
    </dgm:pt>
    <dgm:pt modelId="{F8E4F8A8-009B-4FA5-BF8C-02A169F591A2}">
      <dgm:prSet phldrT="[Szöveg]" custT="1"/>
      <dgm:spPr/>
      <dgm:t>
        <a:bodyPr/>
        <a:lstStyle/>
        <a:p>
          <a:r>
            <a:rPr lang="hu-HU" sz="1800" dirty="0"/>
            <a:t>Internet service </a:t>
          </a:r>
          <a:r>
            <a:rPr lang="hu-HU" sz="1800" dirty="0" err="1"/>
            <a:t>providers</a:t>
          </a:r>
          <a:endParaRPr lang="hu-HU" sz="1800" dirty="0"/>
        </a:p>
      </dgm:t>
    </dgm:pt>
    <dgm:pt modelId="{A13513A5-1C20-4EED-8F49-5E0F78FE6797}" type="parTrans" cxnId="{710D84E4-F251-4D45-92A0-EE4BE84DD6AD}">
      <dgm:prSet/>
      <dgm:spPr/>
      <dgm:t>
        <a:bodyPr/>
        <a:lstStyle/>
        <a:p>
          <a:endParaRPr lang="hu-HU"/>
        </a:p>
      </dgm:t>
    </dgm:pt>
    <dgm:pt modelId="{6EEF0CB9-B556-4AF6-87E4-975F0387A6FE}" type="sibTrans" cxnId="{710D84E4-F251-4D45-92A0-EE4BE84DD6AD}">
      <dgm:prSet/>
      <dgm:spPr/>
      <dgm:t>
        <a:bodyPr/>
        <a:lstStyle/>
        <a:p>
          <a:endParaRPr lang="hu-HU"/>
        </a:p>
      </dgm:t>
    </dgm:pt>
    <dgm:pt modelId="{613A6AC5-B836-4293-809B-E1D07DE30694}">
      <dgm:prSet phldrT="[Szöveg]"/>
      <dgm:spPr/>
      <dgm:t>
        <a:bodyPr/>
        <a:lstStyle/>
        <a:p>
          <a:pPr algn="l"/>
          <a:r>
            <a:rPr lang="hu-HU" dirty="0" err="1" smtClean="0"/>
            <a:t>Encoding</a:t>
          </a:r>
          <a:r>
            <a:rPr lang="hu-HU" dirty="0" smtClean="0"/>
            <a:t> </a:t>
          </a:r>
          <a:r>
            <a:rPr lang="hu-HU" dirty="0" err="1" smtClean="0"/>
            <a:t>open</a:t>
          </a:r>
          <a:r>
            <a:rPr lang="hu-HU" dirty="0" smtClean="0"/>
            <a:t> </a:t>
          </a:r>
          <a:r>
            <a:rPr lang="hu-HU" dirty="0" err="1" smtClean="0"/>
            <a:t>Wifi</a:t>
          </a:r>
          <a:r>
            <a:rPr lang="hu-HU" dirty="0" smtClean="0"/>
            <a:t> </a:t>
          </a:r>
          <a:r>
            <a:rPr lang="hu-HU" dirty="0" err="1" smtClean="0"/>
            <a:t>networks</a:t>
          </a:r>
          <a:r>
            <a:rPr lang="hu-HU" dirty="0" smtClean="0"/>
            <a:t>.</a:t>
          </a:r>
          <a:endParaRPr lang="hu-HU" dirty="0"/>
        </a:p>
      </dgm:t>
    </dgm:pt>
    <dgm:pt modelId="{5EEE740E-D1CF-43CB-8799-700A48CCE2B5}" type="parTrans" cxnId="{59416BF8-320D-473A-8743-368D21F896F7}">
      <dgm:prSet/>
      <dgm:spPr/>
      <dgm:t>
        <a:bodyPr/>
        <a:lstStyle/>
        <a:p>
          <a:endParaRPr lang="hu-HU"/>
        </a:p>
      </dgm:t>
    </dgm:pt>
    <dgm:pt modelId="{21B0F1D5-7A66-40E5-95E0-16B338B23666}" type="sibTrans" cxnId="{59416BF8-320D-473A-8743-368D21F896F7}">
      <dgm:prSet/>
      <dgm:spPr/>
      <dgm:t>
        <a:bodyPr/>
        <a:lstStyle/>
        <a:p>
          <a:endParaRPr lang="hu-HU"/>
        </a:p>
      </dgm:t>
    </dgm:pt>
    <dgm:pt modelId="{D90E9391-6E62-45F1-A565-B17A264055B6}">
      <dgm:prSet phldrT="[Szöveg]"/>
      <dgm:spPr/>
      <dgm:t>
        <a:bodyPr/>
        <a:lstStyle/>
        <a:p>
          <a:pPr algn="l"/>
          <a:r>
            <a:rPr lang="hu-HU" dirty="0" err="1"/>
            <a:t>Simultaneous</a:t>
          </a:r>
          <a:r>
            <a:rPr lang="hu-HU" dirty="0"/>
            <a:t> </a:t>
          </a:r>
          <a:r>
            <a:rPr lang="hu-HU" dirty="0" err="1"/>
            <a:t>blocking</a:t>
          </a:r>
          <a:r>
            <a:rPr lang="hu-HU" dirty="0"/>
            <a:t> of </a:t>
          </a:r>
          <a:r>
            <a:rPr lang="hu-HU" dirty="0" err="1"/>
            <a:t>several</a:t>
          </a:r>
          <a:r>
            <a:rPr lang="hu-HU" dirty="0"/>
            <a:t> </a:t>
          </a:r>
          <a:r>
            <a:rPr lang="hu-HU" dirty="0" err="1"/>
            <a:t>ISPs</a:t>
          </a:r>
          <a:endParaRPr lang="hu-HU" dirty="0"/>
        </a:p>
      </dgm:t>
    </dgm:pt>
    <dgm:pt modelId="{776D5E6D-0DDD-44CF-8938-E023F56E24EC}" type="sibTrans" cxnId="{278A8DED-52AD-404E-ABF6-A8B1408618A4}">
      <dgm:prSet/>
      <dgm:spPr/>
      <dgm:t>
        <a:bodyPr/>
        <a:lstStyle/>
        <a:p>
          <a:endParaRPr lang="hu-HU"/>
        </a:p>
      </dgm:t>
    </dgm:pt>
    <dgm:pt modelId="{3D9523F7-70E5-4243-8920-0157290A109D}" type="parTrans" cxnId="{278A8DED-52AD-404E-ABF6-A8B1408618A4}">
      <dgm:prSet/>
      <dgm:spPr/>
      <dgm:t>
        <a:bodyPr/>
        <a:lstStyle/>
        <a:p>
          <a:endParaRPr lang="hu-HU"/>
        </a:p>
      </dgm:t>
    </dgm:pt>
    <dgm:pt modelId="{6674702F-203B-48B3-836D-3290B0F68BD5}" type="pres">
      <dgm:prSet presAssocID="{E9A506C9-924E-40F8-B9E0-E555E440C83A}" presName="Name0" presStyleCnt="0">
        <dgm:presLayoutVars>
          <dgm:dir/>
        </dgm:presLayoutVars>
      </dgm:prSet>
      <dgm:spPr/>
      <dgm:t>
        <a:bodyPr/>
        <a:lstStyle/>
        <a:p>
          <a:endParaRPr lang="hu-HU"/>
        </a:p>
      </dgm:t>
    </dgm:pt>
    <dgm:pt modelId="{8E679433-A32D-4507-9F60-A8E7BEF619C4}" type="pres">
      <dgm:prSet presAssocID="{D620EFB7-F398-41E7-827E-B94364431011}" presName="parComposite" presStyleCnt="0"/>
      <dgm:spPr/>
    </dgm:pt>
    <dgm:pt modelId="{2FD6FC4C-3A17-4A22-AC13-EC0E53822926}" type="pres">
      <dgm:prSet presAssocID="{D620EFB7-F398-41E7-827E-B94364431011}" presName="parBigCircle" presStyleLbl="node0" presStyleIdx="0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8E5EDC5B-9D84-478B-9701-5C8E7D5580DE}" type="pres">
      <dgm:prSet presAssocID="{D620EFB7-F398-41E7-827E-B94364431011}" presName="parTx" presStyleLbl="revTx" presStyleIdx="0" presStyleCnt="10"/>
      <dgm:spPr/>
      <dgm:t>
        <a:bodyPr/>
        <a:lstStyle/>
        <a:p>
          <a:endParaRPr lang="hu-HU"/>
        </a:p>
      </dgm:t>
    </dgm:pt>
    <dgm:pt modelId="{9F2F5577-BE03-4BED-9C18-74B1F2686DBD}" type="pres">
      <dgm:prSet presAssocID="{D620EFB7-F398-41E7-827E-B94364431011}" presName="bSpace" presStyleCnt="0"/>
      <dgm:spPr/>
    </dgm:pt>
    <dgm:pt modelId="{7A55635E-B618-4D54-AFC0-C5DE15AB9779}" type="pres">
      <dgm:prSet presAssocID="{D620EFB7-F398-41E7-827E-B94364431011}" presName="parBackupNorm" presStyleCnt="0"/>
      <dgm:spPr/>
    </dgm:pt>
    <dgm:pt modelId="{7CE6D3EB-4CA6-4E2B-B12B-574FDBE2F27B}" type="pres">
      <dgm:prSet presAssocID="{9787CBE7-65F9-45C0-9149-DB2ECF387DF7}" presName="parSpace" presStyleCnt="0"/>
      <dgm:spPr/>
    </dgm:pt>
    <dgm:pt modelId="{3CD9FE78-85DD-41B0-9661-05B4110CE110}" type="pres">
      <dgm:prSet presAssocID="{A087242A-5B40-427C-A2E5-8F6BCB1761C9}" presName="desBackupLeftNorm" presStyleCnt="0"/>
      <dgm:spPr/>
    </dgm:pt>
    <dgm:pt modelId="{E9AC88BE-D9AE-4CA0-91CF-8CF1A56ED898}" type="pres">
      <dgm:prSet presAssocID="{A087242A-5B40-427C-A2E5-8F6BCB1761C9}" presName="desComposite" presStyleCnt="0"/>
      <dgm:spPr/>
    </dgm:pt>
    <dgm:pt modelId="{4C20BFBC-65A0-4A13-B1B1-8442C86B8CBD}" type="pres">
      <dgm:prSet presAssocID="{A087242A-5B40-427C-A2E5-8F6BCB1761C9}" presName="desCircle" presStyleLbl="node1" presStyleIdx="0" presStyleCnt="4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3AD75E49-A352-4756-A57E-150EDAB7B87B}" type="pres">
      <dgm:prSet presAssocID="{A087242A-5B40-427C-A2E5-8F6BCB1761C9}" presName="chTx" presStyleLbl="revTx" presStyleIdx="1" presStyleCnt="10"/>
      <dgm:spPr/>
      <dgm:t>
        <a:bodyPr/>
        <a:lstStyle/>
        <a:p>
          <a:endParaRPr lang="hu-HU"/>
        </a:p>
      </dgm:t>
    </dgm:pt>
    <dgm:pt modelId="{0BA51115-20F9-42E5-8FFA-973610AADF3B}" type="pres">
      <dgm:prSet presAssocID="{A087242A-5B40-427C-A2E5-8F6BCB1761C9}" presName="desTx" presStyleLbl="revTx" presStyleIdx="2" presStyleCnt="10">
        <dgm:presLayoutVars>
          <dgm:bulletEnabled val="1"/>
        </dgm:presLayoutVars>
      </dgm:prSet>
      <dgm:spPr/>
    </dgm:pt>
    <dgm:pt modelId="{71C25C40-36E8-4858-A86F-B3F6509BA5B5}" type="pres">
      <dgm:prSet presAssocID="{A087242A-5B40-427C-A2E5-8F6BCB1761C9}" presName="desBackupRightNorm" presStyleCnt="0"/>
      <dgm:spPr/>
    </dgm:pt>
    <dgm:pt modelId="{8B9ACA4F-7F1B-4853-BF4C-13F4F8B39876}" type="pres">
      <dgm:prSet presAssocID="{A34E9218-6F70-4D64-BFA9-FE7C54B4A4E3}" presName="desSpace" presStyleCnt="0"/>
      <dgm:spPr/>
    </dgm:pt>
    <dgm:pt modelId="{A5B45B75-97C0-4657-907D-8D8D85598366}" type="pres">
      <dgm:prSet presAssocID="{5C68BAA7-90AC-4DBC-A4D4-FBCE58139D96}" presName="desBackupLeftNorm" presStyleCnt="0"/>
      <dgm:spPr/>
    </dgm:pt>
    <dgm:pt modelId="{23419FFC-AE17-4125-8555-613E0A3FC61D}" type="pres">
      <dgm:prSet presAssocID="{5C68BAA7-90AC-4DBC-A4D4-FBCE58139D96}" presName="desComposite" presStyleCnt="0"/>
      <dgm:spPr/>
    </dgm:pt>
    <dgm:pt modelId="{E6763EE3-5C14-42EF-9667-26A69886E5CA}" type="pres">
      <dgm:prSet presAssocID="{5C68BAA7-90AC-4DBC-A4D4-FBCE58139D96}" presName="desCircle" presStyleLbl="node1" presStyleIdx="1" presStyleCnt="4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44717D5D-71E8-4D31-8108-921311E43426}" type="pres">
      <dgm:prSet presAssocID="{5C68BAA7-90AC-4DBC-A4D4-FBCE58139D96}" presName="chTx" presStyleLbl="revTx" presStyleIdx="3" presStyleCnt="10"/>
      <dgm:spPr/>
      <dgm:t>
        <a:bodyPr/>
        <a:lstStyle/>
        <a:p>
          <a:endParaRPr lang="hu-HU"/>
        </a:p>
      </dgm:t>
    </dgm:pt>
    <dgm:pt modelId="{C1F2AFD2-0A93-4ECA-B59F-B8090408DEDE}" type="pres">
      <dgm:prSet presAssocID="{5C68BAA7-90AC-4DBC-A4D4-FBCE58139D96}" presName="desTx" presStyleLbl="revTx" presStyleIdx="4" presStyleCnt="10">
        <dgm:presLayoutVars>
          <dgm:bulletEnabled val="1"/>
        </dgm:presLayoutVars>
      </dgm:prSet>
      <dgm:spPr/>
    </dgm:pt>
    <dgm:pt modelId="{DFB0991C-ECE3-4F9E-8604-A559DAEBF789}" type="pres">
      <dgm:prSet presAssocID="{5C68BAA7-90AC-4DBC-A4D4-FBCE58139D96}" presName="desBackupRightNorm" presStyleCnt="0"/>
      <dgm:spPr/>
    </dgm:pt>
    <dgm:pt modelId="{268FAA55-5F32-4E4C-8108-B9EEE24E4908}" type="pres">
      <dgm:prSet presAssocID="{7F7D6B3A-FD9D-4A96-8ED4-1B48E5AF596A}" presName="desSpace" presStyleCnt="0"/>
      <dgm:spPr/>
    </dgm:pt>
    <dgm:pt modelId="{92EAD99F-56A1-468B-BB92-0FA8BBC19748}" type="pres">
      <dgm:prSet presAssocID="{F8E4F8A8-009B-4FA5-BF8C-02A169F591A2}" presName="parComposite" presStyleCnt="0"/>
      <dgm:spPr/>
    </dgm:pt>
    <dgm:pt modelId="{43051A6B-EBFB-4F39-BAC6-41C239E1D57C}" type="pres">
      <dgm:prSet presAssocID="{F8E4F8A8-009B-4FA5-BF8C-02A169F591A2}" presName="parBigCircle" presStyleLbl="node0" presStyleIdx="1" presStyleCnt="2" custScaleX="73539" custScaleY="76237" custLinFactNeighborX="-13150" custLinFactNeighborY="417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E347E7C4-EBBC-46E1-B7FD-9FEB6824BF8A}" type="pres">
      <dgm:prSet presAssocID="{F8E4F8A8-009B-4FA5-BF8C-02A169F591A2}" presName="parTx" presStyleLbl="revTx" presStyleIdx="5" presStyleCnt="10" custLinFactNeighborX="-19440" custLinFactNeighborY="4703"/>
      <dgm:spPr/>
      <dgm:t>
        <a:bodyPr/>
        <a:lstStyle/>
        <a:p>
          <a:endParaRPr lang="hu-HU"/>
        </a:p>
      </dgm:t>
    </dgm:pt>
    <dgm:pt modelId="{4ADAA581-F5A4-435E-BB1E-E86C05BD83AE}" type="pres">
      <dgm:prSet presAssocID="{F8E4F8A8-009B-4FA5-BF8C-02A169F591A2}" presName="bSpace" presStyleCnt="0"/>
      <dgm:spPr/>
    </dgm:pt>
    <dgm:pt modelId="{989DE309-559D-4B43-B0DC-1DAA92CCBF55}" type="pres">
      <dgm:prSet presAssocID="{F8E4F8A8-009B-4FA5-BF8C-02A169F591A2}" presName="parBackupNorm" presStyleCnt="0"/>
      <dgm:spPr/>
    </dgm:pt>
    <dgm:pt modelId="{68D21D14-C230-4D82-A597-B9C5A4DA5F55}" type="pres">
      <dgm:prSet presAssocID="{6EEF0CB9-B556-4AF6-87E4-975F0387A6FE}" presName="parSpace" presStyleCnt="0"/>
      <dgm:spPr/>
    </dgm:pt>
    <dgm:pt modelId="{B2E16B89-23AE-4A24-BDCE-F611D9E8C60D}" type="pres">
      <dgm:prSet presAssocID="{D90E9391-6E62-45F1-A565-B17A264055B6}" presName="desBackupLeftNorm" presStyleCnt="0"/>
      <dgm:spPr/>
    </dgm:pt>
    <dgm:pt modelId="{15E8C4B6-5508-45D2-9ADB-1B9E721A6F81}" type="pres">
      <dgm:prSet presAssocID="{D90E9391-6E62-45F1-A565-B17A264055B6}" presName="desComposite" presStyleCnt="0"/>
      <dgm:spPr/>
    </dgm:pt>
    <dgm:pt modelId="{73DE4634-BF02-4E34-8E0A-CFD8CFCCC488}" type="pres">
      <dgm:prSet presAssocID="{D90E9391-6E62-45F1-A565-B17A264055B6}" presName="desCircle" presStyleLbl="node1" presStyleIdx="2" presStyleCnt="4" custScaleX="151683" custScaleY="160089" custLinFactNeighborX="-22008" custLinFactNeighborY="-2528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BA1EE15D-22B6-46ED-BCFF-3155226A8022}" type="pres">
      <dgm:prSet presAssocID="{D90E9391-6E62-45F1-A565-B17A264055B6}" presName="chTx" presStyleLbl="revTx" presStyleIdx="6" presStyleCnt="10" custLinFactY="-38676" custLinFactNeighborX="59681" custLinFactNeighborY="-100000"/>
      <dgm:spPr/>
      <dgm:t>
        <a:bodyPr/>
        <a:lstStyle/>
        <a:p>
          <a:endParaRPr lang="hu-HU"/>
        </a:p>
      </dgm:t>
    </dgm:pt>
    <dgm:pt modelId="{3AF6FF50-5736-4B33-81CB-756A4265EF81}" type="pres">
      <dgm:prSet presAssocID="{D90E9391-6E62-45F1-A565-B17A264055B6}" presName="desTx" presStyleLbl="revTx" presStyleIdx="7" presStyleCnt="10">
        <dgm:presLayoutVars>
          <dgm:bulletEnabled val="1"/>
        </dgm:presLayoutVars>
      </dgm:prSet>
      <dgm:spPr/>
    </dgm:pt>
    <dgm:pt modelId="{821542FF-8D4B-4292-9415-E41356CC9528}" type="pres">
      <dgm:prSet presAssocID="{D90E9391-6E62-45F1-A565-B17A264055B6}" presName="desBackupRightNorm" presStyleCnt="0"/>
      <dgm:spPr/>
    </dgm:pt>
    <dgm:pt modelId="{1FD6CA18-56BD-4135-8CDD-765D59A1A1B7}" type="pres">
      <dgm:prSet presAssocID="{776D5E6D-0DDD-44CF-8938-E023F56E24EC}" presName="desSpace" presStyleCnt="0"/>
      <dgm:spPr/>
    </dgm:pt>
    <dgm:pt modelId="{A04561EB-6C77-4C89-9489-EF84B384F29D}" type="pres">
      <dgm:prSet presAssocID="{613A6AC5-B836-4293-809B-E1D07DE30694}" presName="desBackupLeftNorm" presStyleCnt="0"/>
      <dgm:spPr/>
    </dgm:pt>
    <dgm:pt modelId="{3D15944F-C12E-479B-B670-4E28EB0BC097}" type="pres">
      <dgm:prSet presAssocID="{613A6AC5-B836-4293-809B-E1D07DE30694}" presName="desComposite" presStyleCnt="0"/>
      <dgm:spPr/>
    </dgm:pt>
    <dgm:pt modelId="{16F8A993-73F6-4494-B9E7-F73033BE0EA8}" type="pres">
      <dgm:prSet presAssocID="{613A6AC5-B836-4293-809B-E1D07DE30694}" presName="desCircle" presStyleLbl="node1" presStyleIdx="3" presStyleCnt="4" custScaleX="112972" custScaleY="115592" custLinFactNeighborX="5996" custLinFactNeighborY="-1752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2A925EF8-EE25-4912-AB42-981BF9D71793}" type="pres">
      <dgm:prSet presAssocID="{613A6AC5-B836-4293-809B-E1D07DE30694}" presName="chTx" presStyleLbl="revTx" presStyleIdx="8" presStyleCnt="10" custLinFactY="-25342" custLinFactNeighborX="84923" custLinFactNeighborY="-100000"/>
      <dgm:spPr/>
      <dgm:t>
        <a:bodyPr/>
        <a:lstStyle/>
        <a:p>
          <a:endParaRPr lang="hu-HU"/>
        </a:p>
      </dgm:t>
    </dgm:pt>
    <dgm:pt modelId="{5F3580B2-5666-4B1F-87C4-0DCDD5FFA961}" type="pres">
      <dgm:prSet presAssocID="{613A6AC5-B836-4293-809B-E1D07DE30694}" presName="desTx" presStyleLbl="revTx" presStyleIdx="9" presStyleCnt="10">
        <dgm:presLayoutVars>
          <dgm:bulletEnabled val="1"/>
        </dgm:presLayoutVars>
      </dgm:prSet>
      <dgm:spPr/>
    </dgm:pt>
    <dgm:pt modelId="{18093274-9036-4A79-97F6-834012078F6B}" type="pres">
      <dgm:prSet presAssocID="{613A6AC5-B836-4293-809B-E1D07DE30694}" presName="desBackupRightNorm" presStyleCnt="0"/>
      <dgm:spPr/>
    </dgm:pt>
    <dgm:pt modelId="{E39584B9-0A61-4D14-948E-4907B9DC14F3}" type="pres">
      <dgm:prSet presAssocID="{21B0F1D5-7A66-40E5-95E0-16B338B23666}" presName="desSpace" presStyleCnt="0"/>
      <dgm:spPr/>
    </dgm:pt>
  </dgm:ptLst>
  <dgm:cxnLst>
    <dgm:cxn modelId="{710D84E4-F251-4D45-92A0-EE4BE84DD6AD}" srcId="{E9A506C9-924E-40F8-B9E0-E555E440C83A}" destId="{F8E4F8A8-009B-4FA5-BF8C-02A169F591A2}" srcOrd="1" destOrd="0" parTransId="{A13513A5-1C20-4EED-8F49-5E0F78FE6797}" sibTransId="{6EEF0CB9-B556-4AF6-87E4-975F0387A6FE}"/>
    <dgm:cxn modelId="{23DEF418-8E82-42EA-9FCE-BE539B2F2466}" type="presOf" srcId="{5C68BAA7-90AC-4DBC-A4D4-FBCE58139D96}" destId="{44717D5D-71E8-4D31-8108-921311E43426}" srcOrd="0" destOrd="0" presId="urn:microsoft.com/office/officeart/2008/layout/CircleAccentTimeline"/>
    <dgm:cxn modelId="{2A7C2DA8-043D-479B-A16C-71E6FF0D51DA}" srcId="{E9A506C9-924E-40F8-B9E0-E555E440C83A}" destId="{D620EFB7-F398-41E7-827E-B94364431011}" srcOrd="0" destOrd="0" parTransId="{10E8C0DD-4166-489C-8D1C-4122CD7C86E1}" sibTransId="{9787CBE7-65F9-45C0-9149-DB2ECF387DF7}"/>
    <dgm:cxn modelId="{1379F750-670D-4EEC-9856-BBC3AF1D936B}" type="presOf" srcId="{A087242A-5B40-427C-A2E5-8F6BCB1761C9}" destId="{3AD75E49-A352-4756-A57E-150EDAB7B87B}" srcOrd="0" destOrd="0" presId="urn:microsoft.com/office/officeart/2008/layout/CircleAccentTimeline"/>
    <dgm:cxn modelId="{278A8DED-52AD-404E-ABF6-A8B1408618A4}" srcId="{F8E4F8A8-009B-4FA5-BF8C-02A169F591A2}" destId="{D90E9391-6E62-45F1-A565-B17A264055B6}" srcOrd="0" destOrd="0" parTransId="{3D9523F7-70E5-4243-8920-0157290A109D}" sibTransId="{776D5E6D-0DDD-44CF-8938-E023F56E24EC}"/>
    <dgm:cxn modelId="{ED4FB96A-9796-40C7-A10B-A1EF97252F75}" type="presOf" srcId="{F8E4F8A8-009B-4FA5-BF8C-02A169F591A2}" destId="{E347E7C4-EBBC-46E1-B7FD-9FEB6824BF8A}" srcOrd="0" destOrd="0" presId="urn:microsoft.com/office/officeart/2008/layout/CircleAccentTimeline"/>
    <dgm:cxn modelId="{65867685-BC56-4A16-B593-03113C54DC14}" type="presOf" srcId="{D620EFB7-F398-41E7-827E-B94364431011}" destId="{8E5EDC5B-9D84-478B-9701-5C8E7D5580DE}" srcOrd="0" destOrd="0" presId="urn:microsoft.com/office/officeart/2008/layout/CircleAccentTimeline"/>
    <dgm:cxn modelId="{E066BD7D-9BAC-43DF-8A3A-50C6A283E2D3}" type="presOf" srcId="{613A6AC5-B836-4293-809B-E1D07DE30694}" destId="{2A925EF8-EE25-4912-AB42-981BF9D71793}" srcOrd="0" destOrd="0" presId="urn:microsoft.com/office/officeart/2008/layout/CircleAccentTimeline"/>
    <dgm:cxn modelId="{29E3B921-5AF4-4804-8380-5985C5BF8C12}" srcId="{D620EFB7-F398-41E7-827E-B94364431011}" destId="{A087242A-5B40-427C-A2E5-8F6BCB1761C9}" srcOrd="0" destOrd="0" parTransId="{6B8D171E-2267-4B2A-8C90-B1189577DE0A}" sibTransId="{A34E9218-6F70-4D64-BFA9-FE7C54B4A4E3}"/>
    <dgm:cxn modelId="{59416BF8-320D-473A-8743-368D21F896F7}" srcId="{F8E4F8A8-009B-4FA5-BF8C-02A169F591A2}" destId="{613A6AC5-B836-4293-809B-E1D07DE30694}" srcOrd="1" destOrd="0" parTransId="{5EEE740E-D1CF-43CB-8799-700A48CCE2B5}" sibTransId="{21B0F1D5-7A66-40E5-95E0-16B338B23666}"/>
    <dgm:cxn modelId="{B22435C7-E925-433C-9BAC-F1DE8F45D191}" type="presOf" srcId="{E9A506C9-924E-40F8-B9E0-E555E440C83A}" destId="{6674702F-203B-48B3-836D-3290B0F68BD5}" srcOrd="0" destOrd="0" presId="urn:microsoft.com/office/officeart/2008/layout/CircleAccentTimeline"/>
    <dgm:cxn modelId="{6BF04ED8-E0BC-4E43-9133-53D8AAA95065}" srcId="{D620EFB7-F398-41E7-827E-B94364431011}" destId="{5C68BAA7-90AC-4DBC-A4D4-FBCE58139D96}" srcOrd="1" destOrd="0" parTransId="{960F51E0-CA50-438C-A85B-FBCFD4F59117}" sibTransId="{7F7D6B3A-FD9D-4A96-8ED4-1B48E5AF596A}"/>
    <dgm:cxn modelId="{38C48828-911F-4771-AC91-8A2C2E3E7FB2}" type="presOf" srcId="{D90E9391-6E62-45F1-A565-B17A264055B6}" destId="{BA1EE15D-22B6-46ED-BCFF-3155226A8022}" srcOrd="0" destOrd="0" presId="urn:microsoft.com/office/officeart/2008/layout/CircleAccentTimeline"/>
    <dgm:cxn modelId="{EFEA3336-CC5E-4115-B3CF-A362471F4E20}" type="presParOf" srcId="{6674702F-203B-48B3-836D-3290B0F68BD5}" destId="{8E679433-A32D-4507-9F60-A8E7BEF619C4}" srcOrd="0" destOrd="0" presId="urn:microsoft.com/office/officeart/2008/layout/CircleAccentTimeline"/>
    <dgm:cxn modelId="{68F26B05-D323-4599-86E0-F6055181E5E1}" type="presParOf" srcId="{8E679433-A32D-4507-9F60-A8E7BEF619C4}" destId="{2FD6FC4C-3A17-4A22-AC13-EC0E53822926}" srcOrd="0" destOrd="0" presId="urn:microsoft.com/office/officeart/2008/layout/CircleAccentTimeline"/>
    <dgm:cxn modelId="{95693A30-6758-4516-8ED0-51BAAC5100C6}" type="presParOf" srcId="{8E679433-A32D-4507-9F60-A8E7BEF619C4}" destId="{8E5EDC5B-9D84-478B-9701-5C8E7D5580DE}" srcOrd="1" destOrd="0" presId="urn:microsoft.com/office/officeart/2008/layout/CircleAccentTimeline"/>
    <dgm:cxn modelId="{98639EE6-4AE9-44D5-8E50-42B941C1CF65}" type="presParOf" srcId="{8E679433-A32D-4507-9F60-A8E7BEF619C4}" destId="{9F2F5577-BE03-4BED-9C18-74B1F2686DBD}" srcOrd="2" destOrd="0" presId="urn:microsoft.com/office/officeart/2008/layout/CircleAccentTimeline"/>
    <dgm:cxn modelId="{82912F7B-64B9-4F6E-89E4-C84F37800170}" type="presParOf" srcId="{6674702F-203B-48B3-836D-3290B0F68BD5}" destId="{7A55635E-B618-4D54-AFC0-C5DE15AB9779}" srcOrd="1" destOrd="0" presId="urn:microsoft.com/office/officeart/2008/layout/CircleAccentTimeline"/>
    <dgm:cxn modelId="{CF5A907B-9A7C-4701-8D18-1F6D28E014B2}" type="presParOf" srcId="{6674702F-203B-48B3-836D-3290B0F68BD5}" destId="{7CE6D3EB-4CA6-4E2B-B12B-574FDBE2F27B}" srcOrd="2" destOrd="0" presId="urn:microsoft.com/office/officeart/2008/layout/CircleAccentTimeline"/>
    <dgm:cxn modelId="{A35A3B83-992B-4052-AE76-CEA7D1852D46}" type="presParOf" srcId="{6674702F-203B-48B3-836D-3290B0F68BD5}" destId="{3CD9FE78-85DD-41B0-9661-05B4110CE110}" srcOrd="3" destOrd="0" presId="urn:microsoft.com/office/officeart/2008/layout/CircleAccentTimeline"/>
    <dgm:cxn modelId="{A9C762D6-4106-4A3F-8C30-0123F304F329}" type="presParOf" srcId="{6674702F-203B-48B3-836D-3290B0F68BD5}" destId="{E9AC88BE-D9AE-4CA0-91CF-8CF1A56ED898}" srcOrd="4" destOrd="0" presId="urn:microsoft.com/office/officeart/2008/layout/CircleAccentTimeline"/>
    <dgm:cxn modelId="{00425B03-8D31-4A3D-8A3D-3E84FBC8D8FA}" type="presParOf" srcId="{E9AC88BE-D9AE-4CA0-91CF-8CF1A56ED898}" destId="{4C20BFBC-65A0-4A13-B1B1-8442C86B8CBD}" srcOrd="0" destOrd="0" presId="urn:microsoft.com/office/officeart/2008/layout/CircleAccentTimeline"/>
    <dgm:cxn modelId="{D6B3D700-3CE1-4D87-A4C6-B7ED43A8C749}" type="presParOf" srcId="{E9AC88BE-D9AE-4CA0-91CF-8CF1A56ED898}" destId="{3AD75E49-A352-4756-A57E-150EDAB7B87B}" srcOrd="1" destOrd="0" presId="urn:microsoft.com/office/officeart/2008/layout/CircleAccentTimeline"/>
    <dgm:cxn modelId="{6242F9A7-7E3F-431F-A612-EB4DD3D3D977}" type="presParOf" srcId="{E9AC88BE-D9AE-4CA0-91CF-8CF1A56ED898}" destId="{0BA51115-20F9-42E5-8FFA-973610AADF3B}" srcOrd="2" destOrd="0" presId="urn:microsoft.com/office/officeart/2008/layout/CircleAccentTimeline"/>
    <dgm:cxn modelId="{390E5E7E-2ADC-4B9E-803C-565C1B666917}" type="presParOf" srcId="{6674702F-203B-48B3-836D-3290B0F68BD5}" destId="{71C25C40-36E8-4858-A86F-B3F6509BA5B5}" srcOrd="5" destOrd="0" presId="urn:microsoft.com/office/officeart/2008/layout/CircleAccentTimeline"/>
    <dgm:cxn modelId="{3496B625-492C-4F1D-945F-5C4DA6F5DE67}" type="presParOf" srcId="{6674702F-203B-48B3-836D-3290B0F68BD5}" destId="{8B9ACA4F-7F1B-4853-BF4C-13F4F8B39876}" srcOrd="6" destOrd="0" presId="urn:microsoft.com/office/officeart/2008/layout/CircleAccentTimeline"/>
    <dgm:cxn modelId="{F06D7C69-050B-4DBA-8410-E05BB0648ADE}" type="presParOf" srcId="{6674702F-203B-48B3-836D-3290B0F68BD5}" destId="{A5B45B75-97C0-4657-907D-8D8D85598366}" srcOrd="7" destOrd="0" presId="urn:microsoft.com/office/officeart/2008/layout/CircleAccentTimeline"/>
    <dgm:cxn modelId="{281858E3-C353-45EC-9E97-AB96BB5C3AE9}" type="presParOf" srcId="{6674702F-203B-48B3-836D-3290B0F68BD5}" destId="{23419FFC-AE17-4125-8555-613E0A3FC61D}" srcOrd="8" destOrd="0" presId="urn:microsoft.com/office/officeart/2008/layout/CircleAccentTimeline"/>
    <dgm:cxn modelId="{FC2CB417-BE42-4586-BE8F-8AE21E0D0BE8}" type="presParOf" srcId="{23419FFC-AE17-4125-8555-613E0A3FC61D}" destId="{E6763EE3-5C14-42EF-9667-26A69886E5CA}" srcOrd="0" destOrd="0" presId="urn:microsoft.com/office/officeart/2008/layout/CircleAccentTimeline"/>
    <dgm:cxn modelId="{228D3EDC-C949-45D7-AE92-CDC6FB24A725}" type="presParOf" srcId="{23419FFC-AE17-4125-8555-613E0A3FC61D}" destId="{44717D5D-71E8-4D31-8108-921311E43426}" srcOrd="1" destOrd="0" presId="urn:microsoft.com/office/officeart/2008/layout/CircleAccentTimeline"/>
    <dgm:cxn modelId="{7F58C477-3433-4D66-86A5-AAF889B0B766}" type="presParOf" srcId="{23419FFC-AE17-4125-8555-613E0A3FC61D}" destId="{C1F2AFD2-0A93-4ECA-B59F-B8090408DEDE}" srcOrd="2" destOrd="0" presId="urn:microsoft.com/office/officeart/2008/layout/CircleAccentTimeline"/>
    <dgm:cxn modelId="{93FB58FA-A3A5-4BAE-862D-CCCE022ECEEA}" type="presParOf" srcId="{6674702F-203B-48B3-836D-3290B0F68BD5}" destId="{DFB0991C-ECE3-4F9E-8604-A559DAEBF789}" srcOrd="9" destOrd="0" presId="urn:microsoft.com/office/officeart/2008/layout/CircleAccentTimeline"/>
    <dgm:cxn modelId="{1DD71EF8-51CA-4E95-8B8C-4F94F923B9DF}" type="presParOf" srcId="{6674702F-203B-48B3-836D-3290B0F68BD5}" destId="{268FAA55-5F32-4E4C-8108-B9EEE24E4908}" srcOrd="10" destOrd="0" presId="urn:microsoft.com/office/officeart/2008/layout/CircleAccentTimeline"/>
    <dgm:cxn modelId="{ACC946CA-BF44-405F-96DD-4C4D02CB38CE}" type="presParOf" srcId="{6674702F-203B-48B3-836D-3290B0F68BD5}" destId="{92EAD99F-56A1-468B-BB92-0FA8BBC19748}" srcOrd="11" destOrd="0" presId="urn:microsoft.com/office/officeart/2008/layout/CircleAccentTimeline"/>
    <dgm:cxn modelId="{44CCE8C6-1DE7-44CA-B21C-2F840D2D55EC}" type="presParOf" srcId="{92EAD99F-56A1-468B-BB92-0FA8BBC19748}" destId="{43051A6B-EBFB-4F39-BAC6-41C239E1D57C}" srcOrd="0" destOrd="0" presId="urn:microsoft.com/office/officeart/2008/layout/CircleAccentTimeline"/>
    <dgm:cxn modelId="{FC50B0A1-2787-4A3B-94F5-78238B979416}" type="presParOf" srcId="{92EAD99F-56A1-468B-BB92-0FA8BBC19748}" destId="{E347E7C4-EBBC-46E1-B7FD-9FEB6824BF8A}" srcOrd="1" destOrd="0" presId="urn:microsoft.com/office/officeart/2008/layout/CircleAccentTimeline"/>
    <dgm:cxn modelId="{375B3342-00A9-42E4-A681-54291F203F3A}" type="presParOf" srcId="{92EAD99F-56A1-468B-BB92-0FA8BBC19748}" destId="{4ADAA581-F5A4-435E-BB1E-E86C05BD83AE}" srcOrd="2" destOrd="0" presId="urn:microsoft.com/office/officeart/2008/layout/CircleAccentTimeline"/>
    <dgm:cxn modelId="{38041E07-8C55-4C0E-8605-3E988EDBFD47}" type="presParOf" srcId="{6674702F-203B-48B3-836D-3290B0F68BD5}" destId="{989DE309-559D-4B43-B0DC-1DAA92CCBF55}" srcOrd="12" destOrd="0" presId="urn:microsoft.com/office/officeart/2008/layout/CircleAccentTimeline"/>
    <dgm:cxn modelId="{012821BB-2734-4CE5-AAA1-C9E6DF041983}" type="presParOf" srcId="{6674702F-203B-48B3-836D-3290B0F68BD5}" destId="{68D21D14-C230-4D82-A597-B9C5A4DA5F55}" srcOrd="13" destOrd="0" presId="urn:microsoft.com/office/officeart/2008/layout/CircleAccentTimeline"/>
    <dgm:cxn modelId="{8C3312E5-4617-4C15-ACD2-1877F2C2D03D}" type="presParOf" srcId="{6674702F-203B-48B3-836D-3290B0F68BD5}" destId="{B2E16B89-23AE-4A24-BDCE-F611D9E8C60D}" srcOrd="14" destOrd="0" presId="urn:microsoft.com/office/officeart/2008/layout/CircleAccentTimeline"/>
    <dgm:cxn modelId="{87CBD2F5-343D-4EC4-B979-4F91166F7DFC}" type="presParOf" srcId="{6674702F-203B-48B3-836D-3290B0F68BD5}" destId="{15E8C4B6-5508-45D2-9ADB-1B9E721A6F81}" srcOrd="15" destOrd="0" presId="urn:microsoft.com/office/officeart/2008/layout/CircleAccentTimeline"/>
    <dgm:cxn modelId="{66968251-0CA5-4915-8740-1BA19A3943D2}" type="presParOf" srcId="{15E8C4B6-5508-45D2-9ADB-1B9E721A6F81}" destId="{73DE4634-BF02-4E34-8E0A-CFD8CFCCC488}" srcOrd="0" destOrd="0" presId="urn:microsoft.com/office/officeart/2008/layout/CircleAccentTimeline"/>
    <dgm:cxn modelId="{2B0CE7C8-FBFE-4A4E-AC43-6649C901C6F5}" type="presParOf" srcId="{15E8C4B6-5508-45D2-9ADB-1B9E721A6F81}" destId="{BA1EE15D-22B6-46ED-BCFF-3155226A8022}" srcOrd="1" destOrd="0" presId="urn:microsoft.com/office/officeart/2008/layout/CircleAccentTimeline"/>
    <dgm:cxn modelId="{6B241073-259B-491F-BD34-BBC08FEC0F3B}" type="presParOf" srcId="{15E8C4B6-5508-45D2-9ADB-1B9E721A6F81}" destId="{3AF6FF50-5736-4B33-81CB-756A4265EF81}" srcOrd="2" destOrd="0" presId="urn:microsoft.com/office/officeart/2008/layout/CircleAccentTimeline"/>
    <dgm:cxn modelId="{B1FBF5CB-276B-470F-941A-C638DB1A1570}" type="presParOf" srcId="{6674702F-203B-48B3-836D-3290B0F68BD5}" destId="{821542FF-8D4B-4292-9415-E41356CC9528}" srcOrd="16" destOrd="0" presId="urn:microsoft.com/office/officeart/2008/layout/CircleAccentTimeline"/>
    <dgm:cxn modelId="{6B73AD8A-D26D-476C-86DE-C79EE4FFCCAB}" type="presParOf" srcId="{6674702F-203B-48B3-836D-3290B0F68BD5}" destId="{1FD6CA18-56BD-4135-8CDD-765D59A1A1B7}" srcOrd="17" destOrd="0" presId="urn:microsoft.com/office/officeart/2008/layout/CircleAccentTimeline"/>
    <dgm:cxn modelId="{965A9015-FF3B-4519-9C84-6837758C409E}" type="presParOf" srcId="{6674702F-203B-48B3-836D-3290B0F68BD5}" destId="{A04561EB-6C77-4C89-9489-EF84B384F29D}" srcOrd="18" destOrd="0" presId="urn:microsoft.com/office/officeart/2008/layout/CircleAccentTimeline"/>
    <dgm:cxn modelId="{18550ECF-9A61-46DB-884D-216141C95A30}" type="presParOf" srcId="{6674702F-203B-48B3-836D-3290B0F68BD5}" destId="{3D15944F-C12E-479B-B670-4E28EB0BC097}" srcOrd="19" destOrd="0" presId="urn:microsoft.com/office/officeart/2008/layout/CircleAccentTimeline"/>
    <dgm:cxn modelId="{DFB5EF44-6FC9-4930-9916-AB8097D76CBF}" type="presParOf" srcId="{3D15944F-C12E-479B-B670-4E28EB0BC097}" destId="{16F8A993-73F6-4494-B9E7-F73033BE0EA8}" srcOrd="0" destOrd="0" presId="urn:microsoft.com/office/officeart/2008/layout/CircleAccentTimeline"/>
    <dgm:cxn modelId="{58AA2092-DC2E-49B3-B32E-3CA22A1B2EFC}" type="presParOf" srcId="{3D15944F-C12E-479B-B670-4E28EB0BC097}" destId="{2A925EF8-EE25-4912-AB42-981BF9D71793}" srcOrd="1" destOrd="0" presId="urn:microsoft.com/office/officeart/2008/layout/CircleAccentTimeline"/>
    <dgm:cxn modelId="{76313F80-2EC2-4677-A5A1-F06F5B7B0773}" type="presParOf" srcId="{3D15944F-C12E-479B-B670-4E28EB0BC097}" destId="{5F3580B2-5666-4B1F-87C4-0DCDD5FFA961}" srcOrd="2" destOrd="0" presId="urn:microsoft.com/office/officeart/2008/layout/CircleAccentTimeline"/>
    <dgm:cxn modelId="{DBAE24F4-0113-4F0B-8251-81A8776D14A3}" type="presParOf" srcId="{6674702F-203B-48B3-836D-3290B0F68BD5}" destId="{18093274-9036-4A79-97F6-834012078F6B}" srcOrd="20" destOrd="0" presId="urn:microsoft.com/office/officeart/2008/layout/CircleAccentTimeline"/>
    <dgm:cxn modelId="{B496A892-7676-4B5F-A217-998D54CF2449}" type="presParOf" srcId="{6674702F-203B-48B3-836D-3290B0F68BD5}" destId="{E39584B9-0A61-4D14-948E-4907B9DC14F3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6FC4C-3A17-4A22-AC13-EC0E53822926}">
      <dsp:nvSpPr>
        <dsp:cNvPr id="0" name=""/>
        <dsp:cNvSpPr/>
      </dsp:nvSpPr>
      <dsp:spPr>
        <a:xfrm>
          <a:off x="388001" y="1667866"/>
          <a:ext cx="1383461" cy="1383461"/>
        </a:xfrm>
        <a:prstGeom prst="donut">
          <a:avLst>
            <a:gd name="adj" fmla="val 20000"/>
          </a:avLst>
        </a:prstGeom>
        <a:gradFill rotWithShape="1">
          <a:gsLst>
            <a:gs pos="0">
              <a:schemeClr val="accent2">
                <a:tint val="70000"/>
                <a:lumMod val="110000"/>
              </a:schemeClr>
            </a:gs>
            <a:gs pos="100000">
              <a:schemeClr val="accent2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8E5EDC5B-9D84-478B-9701-5C8E7D5580DE}">
      <dsp:nvSpPr>
        <dsp:cNvPr id="0" name=""/>
        <dsp:cNvSpPr/>
      </dsp:nvSpPr>
      <dsp:spPr>
        <a:xfrm rot="17700000">
          <a:off x="875470" y="540062"/>
          <a:ext cx="1719796" cy="82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End </a:t>
          </a:r>
          <a:r>
            <a:rPr lang="hu-HU" sz="2000" kern="1200" dirty="0" err="1"/>
            <a:t>users</a:t>
          </a:r>
          <a:r>
            <a:rPr lang="hu-HU" sz="2000" kern="1200" dirty="0"/>
            <a:t>.</a:t>
          </a:r>
        </a:p>
      </dsp:txBody>
      <dsp:txXfrm>
        <a:off x="875470" y="540062"/>
        <a:ext cx="1719796" cy="828808"/>
      </dsp:txXfrm>
    </dsp:sp>
    <dsp:sp modelId="{4C20BFBC-65A0-4A13-B1B1-8442C86B8CBD}">
      <dsp:nvSpPr>
        <dsp:cNvPr id="0" name=""/>
        <dsp:cNvSpPr/>
      </dsp:nvSpPr>
      <dsp:spPr>
        <a:xfrm>
          <a:off x="1875669" y="2000544"/>
          <a:ext cx="718103" cy="718103"/>
        </a:xfrm>
        <a:prstGeom prst="ellipse">
          <a:avLst/>
        </a:prstGeom>
        <a:gradFill rotWithShape="1">
          <a:gsLst>
            <a:gs pos="0">
              <a:schemeClr val="accent3">
                <a:tint val="70000"/>
                <a:lumMod val="110000"/>
              </a:schemeClr>
            </a:gs>
            <a:gs pos="100000">
              <a:schemeClr val="accent3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3AD75E49-A352-4756-A57E-150EDAB7B87B}">
      <dsp:nvSpPr>
        <dsp:cNvPr id="0" name=""/>
        <dsp:cNvSpPr/>
      </dsp:nvSpPr>
      <dsp:spPr>
        <a:xfrm rot="17700000">
          <a:off x="1025173" y="3000031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/>
            <a:t>Search</a:t>
          </a:r>
          <a:r>
            <a:rPr lang="hu-HU" sz="1500" kern="1200" dirty="0"/>
            <a:t> </a:t>
          </a:r>
          <a:r>
            <a:rPr lang="hu-HU" sz="1500" kern="1200" dirty="0" err="1"/>
            <a:t>Engines</a:t>
          </a:r>
          <a:r>
            <a:rPr lang="hu-HU" sz="1500" kern="1200" dirty="0"/>
            <a:t> (</a:t>
          </a:r>
          <a:r>
            <a:rPr lang="hu-HU" sz="1500" kern="1200" dirty="0" err="1"/>
            <a:t>Newzbin</a:t>
          </a:r>
          <a:r>
            <a:rPr lang="hu-HU" sz="1500" kern="1200" dirty="0"/>
            <a:t>), </a:t>
          </a:r>
          <a:r>
            <a:rPr lang="hu-HU" sz="1500" kern="1200" dirty="0" err="1"/>
            <a:t>Torrent</a:t>
          </a:r>
          <a:r>
            <a:rPr lang="hu-HU" sz="1500" kern="1200" dirty="0"/>
            <a:t> </a:t>
          </a:r>
          <a:r>
            <a:rPr lang="hu-HU" sz="1500" kern="1200" dirty="0" err="1"/>
            <a:t>trackers</a:t>
          </a:r>
          <a:r>
            <a:rPr lang="hu-HU" sz="1500" kern="1200" dirty="0"/>
            <a:t> (TPB)</a:t>
          </a:r>
        </a:p>
      </dsp:txBody>
      <dsp:txXfrm>
        <a:off x="1025173" y="3000031"/>
        <a:ext cx="1487704" cy="717315"/>
      </dsp:txXfrm>
    </dsp:sp>
    <dsp:sp modelId="{0BA51115-20F9-42E5-8FFA-973610AADF3B}">
      <dsp:nvSpPr>
        <dsp:cNvPr id="0" name=""/>
        <dsp:cNvSpPr/>
      </dsp:nvSpPr>
      <dsp:spPr>
        <a:xfrm rot="17700000">
          <a:off x="1956564" y="1001846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63EE3-5C14-42EF-9667-26A69886E5CA}">
      <dsp:nvSpPr>
        <dsp:cNvPr id="0" name=""/>
        <dsp:cNvSpPr/>
      </dsp:nvSpPr>
      <dsp:spPr>
        <a:xfrm>
          <a:off x="2697870" y="2000544"/>
          <a:ext cx="718103" cy="718103"/>
        </a:xfrm>
        <a:prstGeom prst="ellipse">
          <a:avLst/>
        </a:prstGeom>
        <a:gradFill rotWithShape="1">
          <a:gsLst>
            <a:gs pos="0">
              <a:schemeClr val="accent3">
                <a:tint val="98000"/>
                <a:lumMod val="100000"/>
              </a:schemeClr>
            </a:gs>
            <a:gs pos="100000">
              <a:schemeClr val="accent3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44717D5D-71E8-4D31-8108-921311E43426}">
      <dsp:nvSpPr>
        <dsp:cNvPr id="0" name=""/>
        <dsp:cNvSpPr/>
      </dsp:nvSpPr>
      <dsp:spPr>
        <a:xfrm rot="17700000">
          <a:off x="1847374" y="3000031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/>
            <a:t>Streaming</a:t>
          </a:r>
          <a:r>
            <a:rPr lang="hu-HU" sz="1500" kern="1200" dirty="0"/>
            <a:t> </a:t>
          </a:r>
          <a:r>
            <a:rPr lang="hu-HU" sz="1500" kern="1200" dirty="0" err="1"/>
            <a:t>sites</a:t>
          </a:r>
          <a:r>
            <a:rPr lang="hu-HU" sz="1500" kern="1200" dirty="0"/>
            <a:t> (</a:t>
          </a:r>
          <a:r>
            <a:rPr lang="hu-HU" sz="1500" kern="1200" dirty="0" err="1"/>
            <a:t>FirstRow</a:t>
          </a:r>
          <a:r>
            <a:rPr lang="hu-HU" sz="1500" kern="1200" dirty="0"/>
            <a:t>), </a:t>
          </a:r>
          <a:r>
            <a:rPr lang="hu-HU" sz="1500" kern="1200" dirty="0" err="1"/>
            <a:t>hybrids</a:t>
          </a:r>
          <a:r>
            <a:rPr lang="hu-HU" sz="1500" kern="1200" dirty="0"/>
            <a:t> (</a:t>
          </a:r>
          <a:r>
            <a:rPr lang="hu-HU" sz="1500" kern="1200" dirty="0" err="1"/>
            <a:t>Popcorntime</a:t>
          </a:r>
          <a:r>
            <a:rPr lang="hu-HU" sz="1500" kern="1200" dirty="0"/>
            <a:t>) </a:t>
          </a:r>
        </a:p>
      </dsp:txBody>
      <dsp:txXfrm>
        <a:off x="1847374" y="3000031"/>
        <a:ext cx="1487704" cy="717315"/>
      </dsp:txXfrm>
    </dsp:sp>
    <dsp:sp modelId="{C1F2AFD2-0A93-4ECA-B59F-B8090408DEDE}">
      <dsp:nvSpPr>
        <dsp:cNvPr id="0" name=""/>
        <dsp:cNvSpPr/>
      </dsp:nvSpPr>
      <dsp:spPr>
        <a:xfrm rot="17700000">
          <a:off x="2778765" y="1001846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51A6B-EBFB-4F39-BAC6-41C239E1D57C}">
      <dsp:nvSpPr>
        <dsp:cNvPr id="0" name=""/>
        <dsp:cNvSpPr/>
      </dsp:nvSpPr>
      <dsp:spPr>
        <a:xfrm>
          <a:off x="3521295" y="1838011"/>
          <a:ext cx="1017383" cy="1054709"/>
        </a:xfrm>
        <a:prstGeom prst="donut">
          <a:avLst>
            <a:gd name="adj" fmla="val 20000"/>
          </a:avLst>
        </a:prstGeom>
        <a:gradFill rotWithShape="1">
          <a:gsLst>
            <a:gs pos="0">
              <a:schemeClr val="accent2">
                <a:tint val="70000"/>
                <a:lumMod val="110000"/>
              </a:schemeClr>
            </a:gs>
            <a:gs pos="100000">
              <a:schemeClr val="accent2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E347E7C4-EBBC-46E1-B7FD-9FEB6824BF8A}">
      <dsp:nvSpPr>
        <dsp:cNvPr id="0" name=""/>
        <dsp:cNvSpPr/>
      </dsp:nvSpPr>
      <dsp:spPr>
        <a:xfrm rot="17700000">
          <a:off x="3720332" y="629839"/>
          <a:ext cx="1719796" cy="82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Internet service </a:t>
          </a:r>
          <a:r>
            <a:rPr lang="hu-HU" sz="1800" kern="1200" dirty="0" err="1"/>
            <a:t>providers</a:t>
          </a:r>
          <a:endParaRPr lang="hu-HU" sz="1800" kern="1200" dirty="0"/>
        </a:p>
      </dsp:txBody>
      <dsp:txXfrm>
        <a:off x="3720332" y="629839"/>
        <a:ext cx="1719796" cy="828808"/>
      </dsp:txXfrm>
    </dsp:sp>
    <dsp:sp modelId="{73DE4634-BF02-4E34-8E0A-CFD8CFCCC488}">
      <dsp:nvSpPr>
        <dsp:cNvPr id="0" name=""/>
        <dsp:cNvSpPr/>
      </dsp:nvSpPr>
      <dsp:spPr>
        <a:xfrm>
          <a:off x="4664240" y="1766640"/>
          <a:ext cx="1089241" cy="1149605"/>
        </a:xfrm>
        <a:prstGeom prst="ellipse">
          <a:avLst/>
        </a:prstGeom>
        <a:gradFill rotWithShape="1">
          <a:gsLst>
            <a:gs pos="0">
              <a:schemeClr val="accent5">
                <a:tint val="70000"/>
                <a:lumMod val="110000"/>
              </a:schemeClr>
            </a:gs>
            <a:gs pos="100000">
              <a:schemeClr val="accent5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BA1EE15D-22B6-46ED-BCFF-3155226A8022}">
      <dsp:nvSpPr>
        <dsp:cNvPr id="0" name=""/>
        <dsp:cNvSpPr/>
      </dsp:nvSpPr>
      <dsp:spPr>
        <a:xfrm rot="17700000">
          <a:off x="4920578" y="709841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/>
            <a:t>Simultaneous</a:t>
          </a:r>
          <a:r>
            <a:rPr lang="hu-HU" sz="1500" kern="1200" dirty="0"/>
            <a:t> </a:t>
          </a:r>
          <a:r>
            <a:rPr lang="hu-HU" sz="1500" kern="1200" dirty="0" err="1"/>
            <a:t>blocking</a:t>
          </a:r>
          <a:r>
            <a:rPr lang="hu-HU" sz="1500" kern="1200" dirty="0"/>
            <a:t> of </a:t>
          </a:r>
          <a:r>
            <a:rPr lang="hu-HU" sz="1500" kern="1200" dirty="0" err="1"/>
            <a:t>several</a:t>
          </a:r>
          <a:r>
            <a:rPr lang="hu-HU" sz="1500" kern="1200" dirty="0"/>
            <a:t> </a:t>
          </a:r>
          <a:r>
            <a:rPr lang="hu-HU" sz="1500" kern="1200" dirty="0" err="1"/>
            <a:t>ISPs</a:t>
          </a:r>
          <a:endParaRPr lang="hu-HU" sz="1500" kern="1200" dirty="0"/>
        </a:p>
      </dsp:txBody>
      <dsp:txXfrm>
        <a:off x="4920578" y="709841"/>
        <a:ext cx="1487704" cy="717315"/>
      </dsp:txXfrm>
    </dsp:sp>
    <dsp:sp modelId="{3AF6FF50-5736-4B33-81CB-756A4265EF81}">
      <dsp:nvSpPr>
        <dsp:cNvPr id="0" name=""/>
        <dsp:cNvSpPr/>
      </dsp:nvSpPr>
      <dsp:spPr>
        <a:xfrm rot="17700000">
          <a:off x="5088745" y="1001846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8A993-73F6-4494-B9E7-F73033BE0EA8}">
      <dsp:nvSpPr>
        <dsp:cNvPr id="0" name=""/>
        <dsp:cNvSpPr/>
      </dsp:nvSpPr>
      <dsp:spPr>
        <a:xfrm>
          <a:off x="5826531" y="1931980"/>
          <a:ext cx="811256" cy="830070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lumMod val="110000"/>
              </a:schemeClr>
            </a:gs>
            <a:gs pos="100000">
              <a:schemeClr val="accent4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2A925EF8-EE25-4912-AB42-981BF9D71793}">
      <dsp:nvSpPr>
        <dsp:cNvPr id="0" name=""/>
        <dsp:cNvSpPr/>
      </dsp:nvSpPr>
      <dsp:spPr>
        <a:xfrm rot="17700000">
          <a:off x="6065583" y="930048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Encoding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open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Wifi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networks</a:t>
          </a:r>
          <a:r>
            <a:rPr lang="hu-HU" sz="1500" kern="1200" dirty="0" smtClean="0"/>
            <a:t>.</a:t>
          </a:r>
          <a:endParaRPr lang="hu-HU" sz="1500" kern="1200" dirty="0"/>
        </a:p>
      </dsp:txBody>
      <dsp:txXfrm>
        <a:off x="6065583" y="930048"/>
        <a:ext cx="1487704" cy="717315"/>
      </dsp:txXfrm>
    </dsp:sp>
    <dsp:sp modelId="{5F3580B2-5666-4B1F-87C4-0DCDD5FFA961}">
      <dsp:nvSpPr>
        <dsp:cNvPr id="0" name=""/>
        <dsp:cNvSpPr/>
      </dsp:nvSpPr>
      <dsp:spPr>
        <a:xfrm rot="17700000">
          <a:off x="5910945" y="1001846"/>
          <a:ext cx="1487704" cy="7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12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70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53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5096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59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807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5117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743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3787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70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481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964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9066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3889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997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30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65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72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49967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0968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96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77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46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1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018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41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05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9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DCDE75-89FD-47D4-96B5-7D53BD2E92D4}" type="datetimeFigureOut">
              <a:rPr lang="hu-HU" smtClean="0"/>
              <a:pPr/>
              <a:t>2017.10.14.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050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MC </a:t>
            </a:r>
            <a:r>
              <a:rPr lang="hu-HU" dirty="0" err="1" smtClean="0"/>
              <a:t>Fadden-ügy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Újabb lépés közvetítő szolgáltatók felelősségének megítélésében</a:t>
            </a:r>
          </a:p>
          <a:p>
            <a:r>
              <a:rPr lang="hu-HU" dirty="0" smtClean="0"/>
              <a:t>István Harkai</a:t>
            </a:r>
          </a:p>
          <a:p>
            <a:r>
              <a:rPr lang="hu-HU" dirty="0" smtClean="0"/>
              <a:t>Harkai.istvan89@gmail.com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ítélet kritikája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Terhek megosztása?</a:t>
            </a:r>
          </a:p>
          <a:p>
            <a:pPr lvl="1"/>
            <a:r>
              <a:rPr lang="hu-HU" dirty="0" smtClean="0"/>
              <a:t>Végrehajtás költségei: szolgáltató,</a:t>
            </a:r>
          </a:p>
          <a:p>
            <a:pPr lvl="1"/>
            <a:r>
              <a:rPr lang="hu-HU" dirty="0" smtClean="0"/>
              <a:t>Egyéb költségek: jogosult.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927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Evolúció a jogérvényesítésben?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3" t="9091" r="388"/>
          <a:stretch/>
        </p:blipFill>
        <p:spPr>
          <a:xfrm>
            <a:off x="1647647" y="2780928"/>
            <a:ext cx="5848705" cy="329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34837"/>
              </p:ext>
            </p:extLst>
          </p:nvPr>
        </p:nvGraphicFramePr>
        <p:xfrm>
          <a:off x="673217" y="1240631"/>
          <a:ext cx="7682219" cy="418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89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693" y="2480397"/>
            <a:ext cx="3807413" cy="297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15200" cy="947191"/>
          </a:xfrm>
        </p:spPr>
        <p:txBody>
          <a:bodyPr/>
          <a:lstStyle/>
          <a:p>
            <a:r>
              <a:rPr lang="hu-HU" dirty="0" smtClean="0"/>
              <a:t>ISP-k, mint a rend éber őrei?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00323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/>
              <a:t>Személyes adatok közzététele:</a:t>
            </a:r>
          </a:p>
          <a:p>
            <a:pPr marL="0" indent="0">
              <a:buNone/>
            </a:pPr>
            <a:r>
              <a:rPr lang="hu-HU" sz="2000" b="1" dirty="0" smtClean="0"/>
              <a:t>	</a:t>
            </a:r>
            <a:r>
              <a:rPr lang="hu-HU" sz="2000" b="1" dirty="0" err="1" smtClean="0"/>
              <a:t>Promusicae-ítélet</a:t>
            </a:r>
            <a:r>
              <a:rPr lang="hu-HU" sz="2000" b="1" dirty="0" smtClean="0"/>
              <a:t> </a:t>
            </a:r>
            <a:r>
              <a:rPr lang="hu-HU" sz="2000" dirty="0" smtClean="0"/>
              <a:t>(C‑275/06</a:t>
            </a:r>
            <a:r>
              <a:rPr lang="hu-HU" sz="2000" dirty="0"/>
              <a:t>, </a:t>
            </a:r>
            <a:r>
              <a:rPr lang="hu-HU" sz="2000" dirty="0" smtClean="0"/>
              <a:t>EU:C:2008:54</a:t>
            </a:r>
            <a:r>
              <a:rPr lang="hu-HU" sz="2000" dirty="0" smtClean="0"/>
              <a:t>),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b="1" dirty="0" smtClean="0"/>
              <a:t>	LSG v Tele2-ítélet </a:t>
            </a:r>
            <a:r>
              <a:rPr lang="hu-HU" sz="2000" dirty="0" smtClean="0"/>
              <a:t>(</a:t>
            </a:r>
            <a:r>
              <a:rPr lang="hu-HU" sz="2000" dirty="0"/>
              <a:t>C‑557/07, </a:t>
            </a:r>
            <a:r>
              <a:rPr lang="hu-HU" sz="2000" dirty="0" smtClean="0"/>
              <a:t>ECLI:EU:C:2009:107</a:t>
            </a:r>
            <a:r>
              <a:rPr lang="hu-HU" sz="2000" dirty="0" smtClean="0"/>
              <a:t>),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b="1" dirty="0" smtClean="0"/>
              <a:t>	</a:t>
            </a:r>
            <a:r>
              <a:rPr lang="hu-HU" sz="2000" b="1" dirty="0" err="1" smtClean="0"/>
              <a:t>Bonnier-ügy</a:t>
            </a:r>
            <a:r>
              <a:rPr lang="hu-HU" sz="2000" b="1" dirty="0" smtClean="0"/>
              <a:t> </a:t>
            </a:r>
            <a:r>
              <a:rPr lang="hu-HU" sz="2000" dirty="0" smtClean="0"/>
              <a:t>(</a:t>
            </a:r>
            <a:r>
              <a:rPr lang="hu-HU" sz="2000" dirty="0"/>
              <a:t>C‑461/10, ECLI:EU:C:2012:219 </a:t>
            </a:r>
            <a:r>
              <a:rPr lang="hu-HU" sz="2000" dirty="0" smtClean="0"/>
              <a:t>).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b="1" dirty="0" smtClean="0"/>
              <a:t>Tartalomszűrés, hozzáférhetetlenné tétel:</a:t>
            </a:r>
          </a:p>
          <a:p>
            <a:pPr marL="0" indent="0">
              <a:buNone/>
            </a:pPr>
            <a:r>
              <a:rPr lang="hu-HU" sz="2000" b="1" dirty="0" smtClean="0"/>
              <a:t>	</a:t>
            </a:r>
            <a:r>
              <a:rPr lang="hu-HU" sz="2000" b="1" dirty="0" err="1" smtClean="0"/>
              <a:t>Scarlet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Extended-ítélet</a:t>
            </a:r>
            <a:r>
              <a:rPr lang="hu-HU" sz="2000" b="1" dirty="0" smtClean="0"/>
              <a:t> </a:t>
            </a:r>
            <a:r>
              <a:rPr lang="hu-HU" sz="2000" dirty="0"/>
              <a:t>(C‑70/10, </a:t>
            </a:r>
            <a:r>
              <a:rPr lang="hu-HU" sz="2000" dirty="0" smtClean="0"/>
              <a:t>EU:C:2011:771): </a:t>
            </a:r>
            <a:r>
              <a:rPr lang="hu-HU" sz="2000" b="1" dirty="0" err="1" smtClean="0"/>
              <a:t>Safe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Harbour</a:t>
            </a:r>
            <a:r>
              <a:rPr lang="hu-HU" sz="2000" b="1" dirty="0" smtClean="0"/>
              <a:t>,</a:t>
            </a:r>
            <a:endParaRPr lang="hu-HU" sz="2000" b="1" dirty="0" smtClean="0"/>
          </a:p>
          <a:p>
            <a:pPr marL="0" indent="0">
              <a:buNone/>
            </a:pPr>
            <a:r>
              <a:rPr lang="hu-HU" sz="2000" b="1" dirty="0" smtClean="0"/>
              <a:t>	</a:t>
            </a:r>
            <a:r>
              <a:rPr lang="hu-HU" sz="2000" b="1" dirty="0" err="1" smtClean="0"/>
              <a:t>SABAM-ítélet</a:t>
            </a:r>
            <a:r>
              <a:rPr lang="hu-HU" sz="2000" b="1" dirty="0" smtClean="0"/>
              <a:t> </a:t>
            </a:r>
            <a:r>
              <a:rPr lang="hu-HU" sz="2000" dirty="0"/>
              <a:t>(C‑360/10, </a:t>
            </a:r>
            <a:r>
              <a:rPr lang="hu-HU" sz="2000" dirty="0" smtClean="0"/>
              <a:t>EU:C:2012:85): általános </a:t>
            </a:r>
            <a:r>
              <a:rPr lang="hu-HU" sz="2000" dirty="0" err="1" smtClean="0"/>
              <a:t>nyomonkövetés</a:t>
            </a:r>
            <a:r>
              <a:rPr lang="hu-HU" sz="2000" dirty="0" smtClean="0"/>
              <a:t> </a:t>
            </a:r>
            <a:r>
              <a:rPr lang="hu-HU" sz="2000" dirty="0" smtClean="0"/>
              <a:t>,</a:t>
            </a:r>
            <a:r>
              <a:rPr lang="hu-HU" sz="2000" dirty="0" smtClean="0"/>
              <a:t>	</a:t>
            </a:r>
            <a:r>
              <a:rPr lang="hu-HU" sz="2000" dirty="0" smtClean="0"/>
              <a:t>tilalma,</a:t>
            </a:r>
            <a:endParaRPr lang="hu-HU" sz="2000" b="1" dirty="0" smtClean="0"/>
          </a:p>
          <a:p>
            <a:pPr marL="0" indent="0">
              <a:buNone/>
            </a:pPr>
            <a:r>
              <a:rPr lang="hu-HU" sz="2000" b="1" dirty="0" smtClean="0"/>
              <a:t>	UPC </a:t>
            </a:r>
            <a:r>
              <a:rPr lang="hu-HU" sz="2000" b="1" dirty="0" err="1" smtClean="0"/>
              <a:t>Telekabel</a:t>
            </a:r>
            <a:r>
              <a:rPr lang="hu-HU" sz="2000" b="1" dirty="0" smtClean="0"/>
              <a:t> Wien-ítélet</a:t>
            </a:r>
            <a:r>
              <a:rPr lang="hu-HU" sz="2000" dirty="0" smtClean="0"/>
              <a:t>(C‑314/12</a:t>
            </a:r>
            <a:r>
              <a:rPr lang="hu-HU" sz="2000" dirty="0"/>
              <a:t>, </a:t>
            </a:r>
            <a:r>
              <a:rPr lang="hu-HU" sz="2000" dirty="0" smtClean="0"/>
              <a:t>EU:C:2014:192</a:t>
            </a:r>
            <a:r>
              <a:rPr lang="hu-HU" sz="2000" dirty="0" smtClean="0"/>
              <a:t>).</a:t>
            </a: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94073"/>
            <a:ext cx="3203848" cy="1802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Mc </a:t>
            </a:r>
            <a:r>
              <a:rPr lang="hu-HU" dirty="0" err="1" smtClean="0"/>
              <a:t>Fadden</a:t>
            </a:r>
            <a:r>
              <a:rPr lang="hu-HU" dirty="0" smtClean="0"/>
              <a:t> v </a:t>
            </a:r>
            <a:r>
              <a:rPr lang="hu-HU" dirty="0" err="1" smtClean="0"/>
              <a:t>sony</a:t>
            </a:r>
            <a:r>
              <a:rPr lang="hu-HU" dirty="0" smtClean="0"/>
              <a:t> </a:t>
            </a:r>
            <a:r>
              <a:rPr lang="hu-HU" dirty="0" err="1" smtClean="0"/>
              <a:t>music</a:t>
            </a:r>
            <a:r>
              <a:rPr lang="hu-HU" dirty="0"/>
              <a:t> (C‑484/14. </a:t>
            </a:r>
            <a:r>
              <a:rPr lang="hu-HU" dirty="0" smtClean="0"/>
              <a:t>ECLI:EU:C:2016:689)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4383276"/>
          </a:xfrm>
        </p:spPr>
        <p:txBody>
          <a:bodyPr>
            <a:normAutofit/>
          </a:bodyPr>
          <a:lstStyle/>
          <a:p>
            <a:r>
              <a:rPr lang="hu-HU" b="1" dirty="0" smtClean="0"/>
              <a:t>Háttér:</a:t>
            </a:r>
          </a:p>
          <a:p>
            <a:r>
              <a:rPr lang="hu-HU" dirty="0" smtClean="0"/>
              <a:t>Mc </a:t>
            </a:r>
            <a:r>
              <a:rPr lang="hu-HU" dirty="0" err="1" smtClean="0"/>
              <a:t>Fadden</a:t>
            </a:r>
            <a:r>
              <a:rPr lang="hu-HU" dirty="0" smtClean="0"/>
              <a:t> fény- és hangtechnikai eszközöket árusító vállalkozást üzemeltetett.</a:t>
            </a:r>
          </a:p>
          <a:p>
            <a:r>
              <a:rPr lang="hu-HU" dirty="0" smtClean="0"/>
              <a:t>Üzemeltetett egy nyílt vezeték nélküli hálózatot is (</a:t>
            </a:r>
            <a:r>
              <a:rPr lang="hu-HU" dirty="0" err="1" smtClean="0"/>
              <a:t>Wi-fi</a:t>
            </a:r>
            <a:r>
              <a:rPr lang="hu-HU" dirty="0" smtClean="0"/>
              <a:t>).</a:t>
            </a:r>
          </a:p>
          <a:p>
            <a:r>
              <a:rPr lang="hu-HU" dirty="0" err="1" smtClean="0"/>
              <a:t>Wi-fi</a:t>
            </a:r>
            <a:r>
              <a:rPr lang="hu-HU" dirty="0" smtClean="0"/>
              <a:t> hálózatán keresztül fájlcserélő tevékenységet végzett valaki.</a:t>
            </a:r>
          </a:p>
          <a:p>
            <a:r>
              <a:rPr lang="hu-HU" dirty="0" smtClean="0"/>
              <a:t>Sony felszólította, hogy tartsa tiszteletben a zeneművekhez tartozó jogokat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hu-HU" b="1" dirty="0" smtClean="0"/>
              <a:t>Mc </a:t>
            </a:r>
            <a:r>
              <a:rPr lang="hu-HU" b="1" dirty="0" err="1" smtClean="0"/>
              <a:t>Fadden</a:t>
            </a:r>
            <a:r>
              <a:rPr lang="hu-HU" b="1" dirty="0" smtClean="0"/>
              <a:t> vitatja</a:t>
            </a:r>
            <a:r>
              <a:rPr lang="hu-HU" dirty="0" smtClean="0">
                <a:sym typeface="Wingdings" panose="05000000000000000000" pitchFamily="2" charset="2"/>
              </a:rPr>
              <a:t>nemleges megállapítási kereset</a:t>
            </a:r>
            <a:r>
              <a:rPr lang="hu-HU" dirty="0" smtClean="0"/>
              <a:t> (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Feststellungsklage</a:t>
            </a:r>
            <a:r>
              <a:rPr lang="hu-HU" dirty="0" smtClean="0"/>
              <a:t>).</a:t>
            </a:r>
          </a:p>
          <a:p>
            <a:r>
              <a:rPr lang="hu-HU" b="1" dirty="0" smtClean="0"/>
              <a:t>Sony Music </a:t>
            </a:r>
            <a:r>
              <a:rPr lang="hu-HU" dirty="0" err="1" smtClean="0"/>
              <a:t>viszontkeresetében</a:t>
            </a:r>
            <a:r>
              <a:rPr lang="hu-HU" dirty="0" smtClean="0"/>
              <a:t> jogsértés abbahagyására való felszólítás+kártérítés</a:t>
            </a:r>
            <a:r>
              <a:rPr lang="hu-HU" b="1" dirty="0" smtClean="0"/>
              <a:t>.</a:t>
            </a:r>
          </a:p>
          <a:p>
            <a:r>
              <a:rPr lang="hu-HU" b="1" dirty="0" smtClean="0"/>
              <a:t>Első fokú döntés: közvetlen felelősség, kártérítést és kell fizetni.</a:t>
            </a:r>
          </a:p>
        </p:txBody>
      </p:sp>
    </p:spTree>
    <p:extLst>
      <p:ext uri="{BB962C8B-B14F-4D97-AF65-F5344CB8AC3E}">
        <p14:creationId xmlns:p14="http://schemas.microsoft.com/office/powerpoint/2010/main" val="26951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Mc </a:t>
            </a:r>
            <a:r>
              <a:rPr lang="hu-HU" dirty="0" err="1"/>
              <a:t>Fadden</a:t>
            </a:r>
            <a:r>
              <a:rPr lang="hu-HU" dirty="0"/>
              <a:t> v </a:t>
            </a:r>
            <a:r>
              <a:rPr lang="hu-HU" dirty="0" err="1"/>
              <a:t>sony</a:t>
            </a:r>
            <a:r>
              <a:rPr lang="hu-HU" dirty="0"/>
              <a:t> </a:t>
            </a:r>
            <a:r>
              <a:rPr lang="hu-HU" dirty="0" err="1"/>
              <a:t>music</a:t>
            </a:r>
            <a:r>
              <a:rPr lang="hu-HU" dirty="0"/>
              <a:t> (C‑484/14. ECLI:EU:C:2016:689) </a:t>
            </a:r>
            <a:r>
              <a:rPr lang="hu-HU" dirty="0" smtClean="0"/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Mc </a:t>
            </a:r>
            <a:r>
              <a:rPr lang="hu-HU" b="1" dirty="0" err="1" smtClean="0"/>
              <a:t>Fadden</a:t>
            </a:r>
            <a:r>
              <a:rPr lang="hu-HU" b="1" dirty="0"/>
              <a:t> </a:t>
            </a:r>
            <a:r>
              <a:rPr lang="hu-HU" b="1" dirty="0" smtClean="0"/>
              <a:t>fellebbez: </a:t>
            </a:r>
            <a:r>
              <a:rPr lang="hu-HU" dirty="0" smtClean="0"/>
              <a:t>nem felel közvetlenül.</a:t>
            </a:r>
          </a:p>
          <a:p>
            <a:r>
              <a:rPr lang="hu-HU" b="1" dirty="0" smtClean="0"/>
              <a:t>Sony Music:</a:t>
            </a:r>
            <a:r>
              <a:rPr lang="hu-HU" dirty="0" smtClean="0"/>
              <a:t> Mc </a:t>
            </a:r>
            <a:r>
              <a:rPr lang="hu-HU" dirty="0" err="1" smtClean="0"/>
              <a:t>Fadden</a:t>
            </a:r>
            <a:r>
              <a:rPr lang="hu-HU" dirty="0" smtClean="0"/>
              <a:t> felelőssége közvetett. </a:t>
            </a:r>
            <a:r>
              <a:rPr lang="en-US" dirty="0" smtClean="0"/>
              <a:t>(</a:t>
            </a:r>
            <a:r>
              <a:rPr lang="en-US" dirty="0" err="1" smtClean="0"/>
              <a:t>Störerhaftung</a:t>
            </a:r>
            <a:r>
              <a:rPr lang="en-US" dirty="0" smtClean="0"/>
              <a:t>).</a:t>
            </a:r>
            <a:endParaRPr lang="hu-HU" dirty="0" smtClean="0"/>
          </a:p>
          <a:p>
            <a:r>
              <a:rPr lang="de-DE" b="1" dirty="0"/>
              <a:t>Landgericht München </a:t>
            </a:r>
            <a:r>
              <a:rPr lang="de-DE" b="1" dirty="0" smtClean="0"/>
              <a:t>I</a:t>
            </a:r>
            <a:r>
              <a:rPr lang="hu-HU" dirty="0" smtClean="0"/>
              <a:t>: </a:t>
            </a:r>
            <a:r>
              <a:rPr lang="hu-HU" dirty="0" err="1" smtClean="0"/>
              <a:t>EuB</a:t>
            </a:r>
            <a:r>
              <a:rPr lang="hu-HU" dirty="0" smtClean="0"/>
              <a:t> előzetes döntéshozatali eljárása elé utalja az ügyet.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68" y="5373216"/>
            <a:ext cx="2012115" cy="113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947191"/>
          </a:xfrm>
        </p:spPr>
        <p:txBody>
          <a:bodyPr/>
          <a:lstStyle/>
          <a:p>
            <a:r>
              <a:rPr lang="hu-HU" dirty="0" smtClean="0"/>
              <a:t>feltett kérdések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5040560"/>
          </a:xfrm>
        </p:spPr>
        <p:txBody>
          <a:bodyPr>
            <a:noAutofit/>
          </a:bodyPr>
          <a:lstStyle/>
          <a:p>
            <a:r>
              <a:rPr lang="hu-HU" sz="1600" b="1" dirty="0" smtClean="0"/>
              <a:t>Mc </a:t>
            </a:r>
            <a:r>
              <a:rPr lang="hu-HU" sz="1600" b="1" dirty="0" err="1" smtClean="0"/>
              <a:t>Fadden</a:t>
            </a:r>
            <a:r>
              <a:rPr lang="hu-HU" sz="1600" b="1" dirty="0" smtClean="0"/>
              <a:t> közvetítő szolgáltató</a:t>
            </a:r>
            <a:r>
              <a:rPr lang="hu-HU" sz="1600" dirty="0" smtClean="0"/>
              <a:t>?</a:t>
            </a:r>
          </a:p>
          <a:p>
            <a:r>
              <a:rPr lang="hu-HU" sz="1600" b="1" dirty="0" smtClean="0"/>
              <a:t>Kérdések a hirdetési tevékenységhez kapcsolódóan</a:t>
            </a:r>
            <a:r>
              <a:rPr lang="hu-HU" sz="1600" dirty="0" smtClean="0"/>
              <a:t>:</a:t>
            </a:r>
          </a:p>
          <a:p>
            <a:pPr lvl="1"/>
            <a:r>
              <a:rPr lang="hu-HU" dirty="0" smtClean="0"/>
              <a:t>1. szolgáltatást általában térítés ellenében nyújtják-e?</a:t>
            </a:r>
          </a:p>
          <a:p>
            <a:pPr lvl="1"/>
            <a:r>
              <a:rPr lang="hu-HU" dirty="0" smtClean="0"/>
              <a:t>2. hozzáférés biztosítása = eredmény?</a:t>
            </a:r>
          </a:p>
          <a:p>
            <a:pPr lvl="1"/>
            <a:r>
              <a:rPr lang="hu-HU" dirty="0" smtClean="0"/>
              <a:t>3. Elég-e, ha csak rendelkezésre bocsátja a </a:t>
            </a:r>
            <a:r>
              <a:rPr lang="hu-HU" dirty="0" err="1" smtClean="0"/>
              <a:t>wi-fi-t</a:t>
            </a:r>
            <a:r>
              <a:rPr lang="hu-HU" dirty="0" smtClean="0"/>
              <a:t>, vagy reklámozási tevékenységre is szükség van?</a:t>
            </a:r>
          </a:p>
        </p:txBody>
      </p:sp>
    </p:spTree>
    <p:extLst>
      <p:ext uri="{BB962C8B-B14F-4D97-AF65-F5344CB8AC3E}">
        <p14:creationId xmlns:p14="http://schemas.microsoft.com/office/powerpoint/2010/main" val="20273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Feltett kérdések 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1600" b="1" dirty="0"/>
              <a:t>Felelősségi kérdések:</a:t>
            </a:r>
          </a:p>
          <a:p>
            <a:pPr lvl="1"/>
            <a:r>
              <a:rPr lang="hu-HU" b="1" dirty="0"/>
              <a:t>Ne terhelje felelősség (</a:t>
            </a:r>
            <a:r>
              <a:rPr lang="hu-HU" b="1" dirty="0" err="1"/>
              <a:t>Elker</a:t>
            </a:r>
            <a:r>
              <a:rPr lang="hu-HU" b="1" dirty="0"/>
              <a:t> </a:t>
            </a:r>
            <a:r>
              <a:rPr lang="hu-HU" b="1" dirty="0" err="1"/>
              <a:t>ir</a:t>
            </a:r>
            <a:r>
              <a:rPr lang="hu-HU" b="1" dirty="0"/>
              <a:t>. elv. 12. cikk (1) bekezdés)=</a:t>
            </a:r>
            <a:r>
              <a:rPr lang="hu-HU" dirty="0"/>
              <a:t>kizárt az eltiltásra, kártérítésre, a felszólítás költségeinek és a bírósági eljárás illetékeinek megfizetésére irányuló követelések elismerése?</a:t>
            </a:r>
          </a:p>
          <a:p>
            <a:pPr lvl="1"/>
            <a:r>
              <a:rPr lang="hu-HU" dirty="0"/>
              <a:t>Hozhat-e a nemzeti bíróság olyan határozatot, amely kényszerítő bírság terhe mellett arra kötelezi a szolgáltatót, hogy a jövőre nézve hagyjon fel a hálózat harmadik személyek számára hozzáférhetővé tételével, illetve a hozzáférhetetlenné tétel technikai eszközeit a kötelezett szolgáltatók szabadon választatják-e meg?</a:t>
            </a:r>
          </a:p>
          <a:p>
            <a:pPr lvl="1"/>
            <a:r>
              <a:rPr lang="hu-HU" dirty="0"/>
              <a:t>Akkor is meg kell felelni a fenti kötelezettségnek, ha e kötelezettségnek való megfelelés csak oly módon érhető el, ha az internetkapcsolatot megszünteti, vagy jelszóvédelemmel látja el, vagy minden e hálózaton keresztülfolyó hírközlést megvizsgál a szerzői jog védelmének szempontjai szerint?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29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019199"/>
          </a:xfrm>
        </p:spPr>
        <p:txBody>
          <a:bodyPr/>
          <a:lstStyle/>
          <a:p>
            <a:r>
              <a:rPr lang="hu-HU" dirty="0" err="1" smtClean="0"/>
              <a:t>Störerhaftung</a:t>
            </a:r>
            <a:r>
              <a:rPr lang="hu-HU" dirty="0" smtClean="0"/>
              <a:t> és közvetett felelősség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7859216" cy="4680520"/>
          </a:xfrm>
        </p:spPr>
        <p:txBody>
          <a:bodyPr>
            <a:noAutofit/>
          </a:bodyPr>
          <a:lstStyle/>
          <a:p>
            <a:r>
              <a:rPr lang="hu-HU" sz="1600" b="1" dirty="0" err="1" smtClean="0"/>
              <a:t>Täterhaftung</a:t>
            </a:r>
            <a:r>
              <a:rPr lang="hu-HU" sz="1600" dirty="0" smtClean="0"/>
              <a:t>: közvetlen felelősség. </a:t>
            </a:r>
            <a:r>
              <a:rPr lang="hu-HU" sz="1600" i="1" dirty="0"/>
              <a:t>„Az a személy, aki a szerzői jogokat vagy a jelen törvény által védett egyéb jogokat jogellenesen megsérti, a károsult személy a jogsértés megszüntetését, ismétlődő jogsértés veszélye esetén pedig eltiltást követelhet</a:t>
            </a:r>
            <a:r>
              <a:rPr lang="hu-HU" sz="1600" i="1" dirty="0" smtClean="0"/>
              <a:t>.” </a:t>
            </a:r>
            <a:r>
              <a:rPr lang="hu-HU" sz="1600" dirty="0" smtClean="0"/>
              <a:t>(</a:t>
            </a:r>
            <a:r>
              <a:rPr lang="hu-HU" sz="1600" dirty="0" err="1" smtClean="0"/>
              <a:t>Urheberrechtsgesetz</a:t>
            </a:r>
            <a:r>
              <a:rPr lang="hu-HU" sz="1600" dirty="0" smtClean="0"/>
              <a:t> </a:t>
            </a:r>
            <a:r>
              <a:rPr lang="hu-HU" sz="1600" dirty="0"/>
              <a:t>97. </a:t>
            </a:r>
            <a:r>
              <a:rPr lang="hu-HU" sz="1600" dirty="0" smtClean="0"/>
              <a:t>§)</a:t>
            </a:r>
          </a:p>
          <a:p>
            <a:r>
              <a:rPr lang="hu-HU" sz="1600" b="1" dirty="0" err="1" smtClean="0"/>
              <a:t>Störerhaftung</a:t>
            </a:r>
            <a:r>
              <a:rPr lang="hu-HU" sz="1600" dirty="0" smtClean="0"/>
              <a:t>: közvetett felelősség.</a:t>
            </a:r>
          </a:p>
          <a:p>
            <a:pPr lvl="1"/>
            <a:r>
              <a:rPr lang="hu-HU" dirty="0" smtClean="0"/>
              <a:t>Jogsértésért </a:t>
            </a:r>
            <a:r>
              <a:rPr lang="hu-HU" dirty="0"/>
              <a:t>felelősségre vonható az a személy, aki a jogsértéshez bármely módon, szándékosan és okozati összefüggés fennállása ellett hozzájárul</a:t>
            </a:r>
            <a:r>
              <a:rPr lang="hu-HU" dirty="0" smtClean="0"/>
              <a:t>.</a:t>
            </a:r>
          </a:p>
          <a:p>
            <a:pPr lvl="1"/>
            <a:r>
              <a:rPr lang="hu-HU" dirty="0"/>
              <a:t>a kár közvetlen okozója nem ismert, vagy a vele szemben való fellépés aránytalan nehézségekbe ütközik, viszont a </a:t>
            </a:r>
            <a:r>
              <a:rPr lang="hu-HU" i="1" dirty="0" err="1"/>
              <a:t>Störer</a:t>
            </a:r>
            <a:r>
              <a:rPr lang="hu-HU" dirty="0" err="1"/>
              <a:t>-rel</a:t>
            </a:r>
            <a:r>
              <a:rPr lang="hu-HU" dirty="0"/>
              <a:t> szemben kibocsátott végzéssel elérhető az azonnali és hatékony jogorvoslat</a:t>
            </a:r>
            <a:r>
              <a:rPr lang="hu-HU" dirty="0" smtClean="0"/>
              <a:t>.</a:t>
            </a:r>
          </a:p>
          <a:p>
            <a:r>
              <a:rPr lang="hu-HU" sz="1600" dirty="0" smtClean="0"/>
              <a:t>Párhuzam az angol szerzői jogban:</a:t>
            </a:r>
          </a:p>
          <a:p>
            <a:pPr lvl="1"/>
            <a:r>
              <a:rPr lang="hu-HU" dirty="0" err="1" smtClean="0"/>
              <a:t>Newzbin-ügy</a:t>
            </a:r>
            <a:r>
              <a:rPr lang="hu-HU" dirty="0" smtClean="0"/>
              <a:t> ([2010] EWHC 608 (</a:t>
            </a:r>
            <a:r>
              <a:rPr lang="hu-HU" dirty="0" err="1" smtClean="0"/>
              <a:t>Ch</a:t>
            </a:r>
            <a:r>
              <a:rPr lang="hu-HU" dirty="0" smtClean="0"/>
              <a:t>)): együttes, de a jogsértőktől elkülönült felelősség (</a:t>
            </a:r>
            <a:r>
              <a:rPr lang="hu-HU" dirty="0" err="1" smtClean="0"/>
              <a:t>jointly</a:t>
            </a:r>
            <a:r>
              <a:rPr lang="hu-HU" dirty="0" smtClean="0"/>
              <a:t> and </a:t>
            </a:r>
            <a:r>
              <a:rPr lang="hu-HU" dirty="0" err="1" smtClean="0"/>
              <a:t>severally</a:t>
            </a:r>
            <a:r>
              <a:rPr lang="hu-HU" dirty="0" smtClean="0"/>
              <a:t> </a:t>
            </a:r>
            <a:r>
              <a:rPr lang="hu-HU" dirty="0" err="1" smtClean="0"/>
              <a:t>liable</a:t>
            </a:r>
            <a:r>
              <a:rPr lang="hu-HU" dirty="0" smtClean="0"/>
              <a:t>) (tudomás a jogsértésről, nem tesz semmit a hozzáférhetetlenné tétel érdekében)</a:t>
            </a:r>
          </a:p>
          <a:p>
            <a:pPr lvl="1"/>
            <a:r>
              <a:rPr lang="hu-HU" dirty="0" err="1" smtClean="0"/>
              <a:t>Dramatico-case</a:t>
            </a:r>
            <a:r>
              <a:rPr lang="hu-HU" dirty="0" smtClean="0"/>
              <a:t>: lehetővé tették (</a:t>
            </a:r>
            <a:r>
              <a:rPr lang="hu-HU" dirty="0" err="1" smtClean="0"/>
              <a:t>authorisation</a:t>
            </a:r>
            <a:r>
              <a:rPr lang="hu-HU" dirty="0" smtClean="0"/>
              <a:t>) a jogsértést (részesség). ([2012] EWHC 1152 (</a:t>
            </a:r>
            <a:r>
              <a:rPr lang="hu-HU" dirty="0" err="1" smtClean="0"/>
              <a:t>Ch</a:t>
            </a:r>
            <a:r>
              <a:rPr lang="hu-HU" dirty="0" smtClean="0"/>
              <a:t>)).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04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731167"/>
          </a:xfrm>
        </p:spPr>
        <p:txBody>
          <a:bodyPr/>
          <a:lstStyle/>
          <a:p>
            <a:r>
              <a:rPr lang="hu-HU" dirty="0" smtClean="0"/>
              <a:t>Kérdésekre adott válaszok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5256584"/>
          </a:xfrm>
        </p:spPr>
        <p:txBody>
          <a:bodyPr>
            <a:noAutofit/>
          </a:bodyPr>
          <a:lstStyle/>
          <a:p>
            <a:r>
              <a:rPr lang="hu-HU" dirty="0" smtClean="0"/>
              <a:t>I. Mc </a:t>
            </a:r>
            <a:r>
              <a:rPr lang="hu-HU" dirty="0" err="1" smtClean="0"/>
              <a:t>Fadden</a:t>
            </a:r>
            <a:r>
              <a:rPr lang="hu-HU" dirty="0" smtClean="0"/>
              <a:t> közvetítő szolgáltatónak minősül, a szolgáltatást pedig reklámozás céljából nyújtotta.</a:t>
            </a:r>
          </a:p>
          <a:p>
            <a:r>
              <a:rPr lang="hu-HU" dirty="0" smtClean="0"/>
              <a:t>II. Mc </a:t>
            </a:r>
            <a:r>
              <a:rPr lang="hu-HU" dirty="0" err="1" smtClean="0"/>
              <a:t>Fadden</a:t>
            </a:r>
            <a:r>
              <a:rPr lang="hu-HU" dirty="0" smtClean="0"/>
              <a:t> szolgáltatása </a:t>
            </a:r>
            <a:r>
              <a:rPr lang="hu-HU" b="1" dirty="0" smtClean="0"/>
              <a:t>egyszerű továbbítás (</a:t>
            </a:r>
            <a:r>
              <a:rPr lang="hu-HU" b="1" dirty="0" err="1" smtClean="0"/>
              <a:t>mere</a:t>
            </a:r>
            <a:r>
              <a:rPr lang="hu-HU" b="1" dirty="0" smtClean="0"/>
              <a:t> </a:t>
            </a:r>
            <a:r>
              <a:rPr lang="hu-HU" b="1" dirty="0" err="1" smtClean="0"/>
              <a:t>conduit</a:t>
            </a:r>
            <a:r>
              <a:rPr lang="hu-HU" b="1" dirty="0" smtClean="0"/>
              <a:t>) </a:t>
            </a:r>
            <a:r>
              <a:rPr lang="hu-HU" dirty="0" smtClean="0"/>
              <a:t>(12. cikk): az információ technikai jellegű, automatikus és passzív továbbítása.</a:t>
            </a:r>
          </a:p>
          <a:p>
            <a:r>
              <a:rPr lang="hu-HU" dirty="0" smtClean="0"/>
              <a:t>III. Sony Music az </a:t>
            </a:r>
            <a:r>
              <a:rPr lang="hu-HU" dirty="0" err="1" smtClean="0"/>
              <a:t>InfoSoc-irányelv</a:t>
            </a:r>
            <a:r>
              <a:rPr lang="hu-HU" dirty="0" smtClean="0"/>
              <a:t> 8. cikke alapján kérheti az ideiglenes intézkedés elrendelését, a kár és a felmerült költségek megtérítését</a:t>
            </a:r>
            <a:r>
              <a:rPr lang="hu-HU" dirty="0" smtClean="0"/>
              <a:t>.</a:t>
            </a:r>
            <a:endParaRPr lang="hu-HU" dirty="0" smtClean="0"/>
          </a:p>
          <a:p>
            <a:r>
              <a:rPr lang="hu-HU" dirty="0" smtClean="0"/>
              <a:t>IV. Nemzeti bíróság az alapjogok </a:t>
            </a:r>
            <a:r>
              <a:rPr lang="hu-HU" dirty="0"/>
              <a:t>tiszteletben tartása mellett, akár kényszerítő bírság terhe mellett </a:t>
            </a:r>
            <a:r>
              <a:rPr lang="hu-HU" dirty="0" smtClean="0"/>
              <a:t>kötelezheti arra, </a:t>
            </a:r>
            <a:r>
              <a:rPr lang="hu-HU" dirty="0"/>
              <a:t>hogy az általuk megválasztott technikai megoldással akadályozzák meg a hálózatot használó felhasználókat abban, hogy szerzői jogi jogsértést kövessenek el a </a:t>
            </a:r>
            <a:r>
              <a:rPr lang="hu-HU" dirty="0" err="1"/>
              <a:t>Wi-fi</a:t>
            </a:r>
            <a:r>
              <a:rPr lang="hu-HU" dirty="0"/>
              <a:t> kapcsolaton keresztül (a tartalom általános szűrése nélkül, mert ilyen kötelezettség nem írható elő</a:t>
            </a:r>
            <a:r>
              <a:rPr lang="hu-HU" dirty="0" smtClean="0"/>
              <a:t>).</a:t>
            </a:r>
          </a:p>
          <a:p>
            <a:r>
              <a:rPr lang="hu-HU" dirty="0" smtClean="0"/>
              <a:t>V. Ilyen technikai intézkedés lehet a jelszavas védelem, amely lehetővé teszi a felhasználók azonosítását.</a:t>
            </a:r>
          </a:p>
        </p:txBody>
      </p:sp>
    </p:spTree>
    <p:extLst>
      <p:ext uri="{BB962C8B-B14F-4D97-AF65-F5344CB8AC3E}">
        <p14:creationId xmlns:p14="http://schemas.microsoft.com/office/powerpoint/2010/main" val="17508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ítélet kritikája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Hatékony és életszerű a jelszavas védelem?</a:t>
            </a:r>
          </a:p>
          <a:p>
            <a:r>
              <a:rPr lang="hu-HU" dirty="0" smtClean="0"/>
              <a:t>Kötelezhető kártérítésre és a költségek megtérítésére az, aki a jogsértésekért csak közvetett módon felel?</a:t>
            </a:r>
          </a:p>
          <a:p>
            <a:pPr lvl="1"/>
            <a:r>
              <a:rPr lang="hu-HU" b="1" dirty="0" err="1" smtClean="0"/>
              <a:t>EuB</a:t>
            </a:r>
            <a:r>
              <a:rPr lang="hu-HU" b="1" dirty="0" smtClean="0"/>
              <a:t>: </a:t>
            </a:r>
            <a:r>
              <a:rPr lang="hu-HU" dirty="0"/>
              <a:t>a kárt szenvedett jogosult kérheti a felmerült kár, valamint a felszólítási és bírósági eljárás költségeinek megtérítését a szolgáltatótól, mivel az ő hálózatát és szolgáltatását használták fel a jogsértés elkövetésére. Kártérítés követelésére akkor is lehetőség van, ha a közvetítő </a:t>
            </a:r>
            <a:r>
              <a:rPr lang="hu-HU"/>
              <a:t>szolgáltató </a:t>
            </a:r>
            <a:r>
              <a:rPr lang="hu-HU" smtClean="0"/>
              <a:t>kimentette </a:t>
            </a:r>
            <a:r>
              <a:rPr lang="hu-HU" dirty="0"/>
              <a:t>a polgári jogi felelősségét</a:t>
            </a:r>
            <a:r>
              <a:rPr lang="hu-HU" dirty="0" smtClean="0"/>
              <a:t>.</a:t>
            </a:r>
          </a:p>
          <a:p>
            <a:pPr lvl="1"/>
            <a:r>
              <a:rPr lang="hu-HU" b="1" dirty="0"/>
              <a:t>Jogérvényesítési irányelv 13. </a:t>
            </a:r>
            <a:r>
              <a:rPr lang="hu-HU" b="1" dirty="0" smtClean="0"/>
              <a:t>cikk: </a:t>
            </a:r>
            <a:r>
              <a:rPr lang="hu-HU" dirty="0" smtClean="0"/>
              <a:t>jogsértőtől </a:t>
            </a:r>
            <a:r>
              <a:rPr lang="hu-HU" dirty="0"/>
              <a:t>akkor követelhető a kár megtérítése, ha tudta, vagy kellő gondosság mellett tudnia kellett volna, hogy jogsértést valósít meg, vagyis a felelőssége a jogsértésért megállapítható, amely eset egy kimentett felelősség esetén egyszerű továbbítást végző szolgáltató esetén nem áll fenn</a:t>
            </a:r>
            <a:r>
              <a:rPr lang="hu-HU" dirty="0" smtClean="0"/>
              <a:t>.</a:t>
            </a:r>
          </a:p>
          <a:p>
            <a:pPr lvl="1"/>
            <a:r>
              <a:rPr lang="hu-HU" b="1" dirty="0"/>
              <a:t>14. </a:t>
            </a:r>
            <a:r>
              <a:rPr lang="hu-HU" b="1" dirty="0" smtClean="0"/>
              <a:t>cikk – költségek viselése: </a:t>
            </a:r>
            <a:r>
              <a:rPr lang="hu-HU" dirty="0" smtClean="0"/>
              <a:t>a </a:t>
            </a:r>
            <a:r>
              <a:rPr lang="hu-HU" dirty="0"/>
              <a:t>nyertes fél oldalán jelentkező ésszerű és arányos költségeket a vesztes félnek kell viselnie, kivéve, ha a méltányossági okok mást nem diktálnak.</a:t>
            </a:r>
          </a:p>
        </p:txBody>
      </p:sp>
    </p:spTree>
    <p:extLst>
      <p:ext uri="{BB962C8B-B14F-4D97-AF65-F5344CB8AC3E}">
        <p14:creationId xmlns:p14="http://schemas.microsoft.com/office/powerpoint/2010/main" val="124645627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Égi">
  <a:themeElements>
    <a:clrScheme name="Ég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Ég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Ég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TM02900771[[fn=Szelet]]</Template>
  <TotalTime>918</TotalTime>
  <Words>856</Words>
  <Application>Microsoft Office PowerPoint</Application>
  <PresentationFormat>Diavetítés a képernyőre (4:3 oldalarány)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15" baseType="lpstr">
      <vt:lpstr>HDOfficeLightV0</vt:lpstr>
      <vt:lpstr>Égi</vt:lpstr>
      <vt:lpstr>A MC Fadden-ügy</vt:lpstr>
      <vt:lpstr>ISP-k, mint a rend éber őrei?</vt:lpstr>
      <vt:lpstr>Mc Fadden v sony music (C‑484/14. ECLI:EU:C:2016:689) I.</vt:lpstr>
      <vt:lpstr>Mc Fadden v sony music (C‑484/14. ECLI:EU:C:2016:689) II.</vt:lpstr>
      <vt:lpstr>feltett kérdések I.</vt:lpstr>
      <vt:lpstr>Feltett kérdések II</vt:lpstr>
      <vt:lpstr>Störerhaftung és közvetett felelősség</vt:lpstr>
      <vt:lpstr>Kérdésekre adott válaszok</vt:lpstr>
      <vt:lpstr>Az ítélet kritikája I.</vt:lpstr>
      <vt:lpstr>Az ítélet kritikája II.</vt:lpstr>
      <vt:lpstr>Evolúció a jogérvényesítésben?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fadden</dc:title>
  <cp:lastModifiedBy>Pisti</cp:lastModifiedBy>
  <cp:revision>88</cp:revision>
  <dcterms:modified xsi:type="dcterms:W3CDTF">2017-10-14T12:05:25Z</dcterms:modified>
</cp:coreProperties>
</file>